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ink/ink23.xml" ContentType="application/inkml+xml"/>
  <Override PartName="/ppt/ink/ink24.xml" ContentType="application/inkml+xml"/>
  <Override PartName="/ppt/ink/ink25.xml" ContentType="application/inkml+xml"/>
  <Override PartName="/ppt/theme/theme2.xml" ContentType="application/vnd.openxmlformats-officedocument.theme+xml"/>
  <Override PartName="/ppt/theme/theme3.xml" ContentType="application/vnd.openxmlformats-officedocument.theme+xml"/>
  <Override PartName="/ppt/ink/ink26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62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08E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10" autoAdjust="0"/>
    <p:restoredTop sz="85005" autoAdjust="0"/>
  </p:normalViewPr>
  <p:slideViewPr>
    <p:cSldViewPr snapToGrid="0">
      <p:cViewPr varScale="1">
        <p:scale>
          <a:sx n="105" d="100"/>
          <a:sy n="105" d="100"/>
        </p:scale>
        <p:origin x="546" y="7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58" d="100"/>
          <a:sy n="58" d="100"/>
        </p:scale>
        <p:origin x="2965" y="4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BB2EB3A6-08F9-4620-96BB-0C59FDA5639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D717414-ECF7-48A5-9775-6A5AD38BEC1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5E7C94-16A4-4054-B652-7DD2A812D30D}" type="datetimeFigureOut">
              <a:rPr lang="en-US" smtClean="0"/>
              <a:t>8/24/2022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CACCEB4-8612-47D3-8652-8C9DFFA35DA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B3FDD38-4641-4FC3-8E55-8E63F156350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8AF883-18B4-4A93-BDB7-2847AFC7C0A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62356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7-04-25T22:09:29.53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13798,'0'0'-1328,"0"0"-1970,0 0 641,0 0-192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7-04-25T22:40:08.71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54 0 4370,'0'0'3185,"0"0"-4881,0 0-33,0 0 1265,-53 27-561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7-04-25T22:09:29.53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13798,'0'0'-1328,"0"0"-1970,0 0 641,0 0-192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7-04-25T22:34:59.09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-635 131 10165,'0'0'-320,"0"0"-1169,0 0 448,0 0 289,0 0-945,0 0 465,0 0 495,0-26-2160</inkml:trace>
  <inkml:trace contextRef="#ctx0" brushRef="#br0" timeOffset="-1296">0 27 11509,'0'0'-1296,"0"0"127,0 0-592,0 0-15,0 0 543,0 0 112,0-27 97</inkml:trace>
  <inkml:trace contextRef="#ctx0" brushRef="#br0" timeOffset="-1120">0 26 4690,'-53'26'3458,"53"-26"-3426,0 0-16,0 0 0,0 0-16,0 0-208,0 0-305,0 0-607,0 0-689,0 0 304,0 0 577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7-04-25T22:39:12.72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-660 28 13734,'0'0'-496,"0"0"0,0 0 224,0 0 176,27 0 16,-27 0-433,0 27-959,0-27-2018</inkml:trace>
  <inkml:trace contextRef="#ctx0" brushRef="#br0" timeOffset="-869">1 1 10581,'0'0'240,"0"0"-192,0 0 384,0 0-128,0 0-224,0 0-112,0 0-1120,0 0-2626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7-04-25T22:39:15.57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79 0 16776,'0'0'-993,"0"0"561,0 0-288,0 0 304,-26 0-689,-1 0-1632,1 0-2081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7-04-25T22:40:08.71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54 0 4370,'0'0'3185,"0"0"-4881,0 0-33,0 0 1265,-53 27-561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7-04-25T22:09:29.53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13798,'0'0'-1328,"0"0"-1970,0 0 641,0 0-192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7-04-25T22:34:59.09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-635 131 10165,'0'0'-320,"0"0"-1169,0 0 448,0 0 289,0 0-945,0 0 465,0 0 495,0-26-2160</inkml:trace>
  <inkml:trace contextRef="#ctx0" brushRef="#br0" timeOffset="-1296">0 27 11509,'0'0'-1296,"0"0"127,0 0-592,0 0-15,0 0 543,0 0 112,0-27 97</inkml:trace>
  <inkml:trace contextRef="#ctx0" brushRef="#br0" timeOffset="-1120">0 26 4690,'-53'26'3458,"53"-26"-3426,0 0-16,0 0 0,0 0-16,0 0-208,0 0-305,0 0-607,0 0-689,0 0 304,0 0 577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7-04-25T22:39:12.72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-660 28 13734,'0'0'-496,"0"0"0,0 0 224,0 0 176,27 0 16,-27 0-433,0 27-959,0-27-2018</inkml:trace>
  <inkml:trace contextRef="#ctx0" brushRef="#br0" timeOffset="-869">1 1 10581,'0'0'240,"0"0"-192,0 0 384,0 0-128,0 0-224,0 0-112,0 0-1120,0 0-2626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7-04-25T22:39:15.57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79 0 16776,'0'0'-993,"0"0"561,0 0-288,0 0 304,-26 0-689,-1 0-1632,1 0-2081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7-04-25T22:34:59.09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-635 131 10165,'0'0'-320,"0"0"-1169,0 0 448,0 0 289,0 0-945,0 0 465,0 0 495,0-26-2160</inkml:trace>
  <inkml:trace contextRef="#ctx0" brushRef="#br0" timeOffset="-1296">0 27 11509,'0'0'-1296,"0"0"127,0 0-592,0 0-15,0 0 543,0 0 112,0-27 97</inkml:trace>
  <inkml:trace contextRef="#ctx0" brushRef="#br0" timeOffset="-1120">0 26 4690,'-53'26'3458,"53"-26"-3426,0 0-16,0 0 0,0 0-16,0 0-208,0 0-305,0 0-607,0 0-689,0 0 304,0 0 577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7-04-25T22:40:08.71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54 0 4370,'0'0'3185,"0"0"-4881,0 0-33,0 0 1265,-53 27-561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7-04-25T22:09:29.53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13798,'0'0'-1328,"0"0"-1970,0 0 641,0 0-192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7-04-25T22:34:59.09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-635 131 10165,'0'0'-320,"0"0"-1169,0 0 448,0 0 289,0 0-945,0 0 465,0 0 495,0-26-2160</inkml:trace>
  <inkml:trace contextRef="#ctx0" brushRef="#br0" timeOffset="-1296">0 27 11509,'0'0'-1296,"0"0"127,0 0-592,0 0-15,0 0 543,0 0 112,0-27 97</inkml:trace>
  <inkml:trace contextRef="#ctx0" brushRef="#br0" timeOffset="-1120">0 26 4690,'-53'26'3458,"53"-26"-3426,0 0-16,0 0 0,0 0-16,0 0-208,0 0-305,0 0-607,0 0-689,0 0 304,0 0 577</inkml:trace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7-04-25T22:39:12.72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-660 28 13734,'0'0'-496,"0"0"0,0 0 224,0 0 176,27 0 16,-27 0-433,0 27-959,0-27-2018</inkml:trace>
  <inkml:trace contextRef="#ctx0" brushRef="#br0" timeOffset="-869">1 1 10581,'0'0'240,"0"0"-192,0 0 384,0 0-128,0 0-224,0 0-112,0 0-1120,0 0-2626</inkml:trace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7-04-25T22:39:15.57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79 0 16776,'0'0'-993,"0"0"561,0 0-288,0 0 304,-26 0-689,-1 0-1632,1 0-2081</inkml:trace>
</inkml:ink>
</file>

<file path=ppt/ink/ink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7-04-25T22:40:08.71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54 0 4370,'0'0'3185,"0"0"-4881,0 0-33,0 0 1265,-53 27-561</inkml:trace>
</inkml:ink>
</file>

<file path=ppt/ink/ink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7-04-25T22:32:14.19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27 10533,'0'-26'-2273,"0"26"-2401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7-04-25T22:39:12.72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-660 28 13734,'0'0'-496,"0"0"0,0 0 224,0 0 176,27 0 16,-27 0-433,0 27-959,0-27-2018</inkml:trace>
  <inkml:trace contextRef="#ctx0" brushRef="#br0" timeOffset="-869">1 1 10581,'0'0'240,"0"0"-192,0 0 384,0 0-128,0 0-224,0 0-112,0 0-1120,0 0-2626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7-04-25T22:39:15.57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79 0 16776,'0'0'-993,"0"0"561,0 0-288,0 0 304,-26 0-689,-1 0-1632,1 0-2081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7-04-25T22:40:08.71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54 0 4370,'0'0'3185,"0"0"-4881,0 0-33,0 0 1265,-53 27-561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7-04-25T22:09:29.53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13798,'0'0'-1328,"0"0"-1970,0 0 641,0 0-192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7-04-25T22:34:59.09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-635 131 10165,'0'0'-320,"0"0"-1169,0 0 448,0 0 289,0 0-945,0 0 465,0 0 495,0-26-2160</inkml:trace>
  <inkml:trace contextRef="#ctx0" brushRef="#br0" timeOffset="-1296">0 27 11509,'0'0'-1296,"0"0"127,0 0-592,0 0-15,0 0 543,0 0 112,0-27 97</inkml:trace>
  <inkml:trace contextRef="#ctx0" brushRef="#br0" timeOffset="-1120">0 26 4690,'-53'26'3458,"53"-26"-3426,0 0-16,0 0 0,0 0-16,0 0-208,0 0-305,0 0-607,0 0-689,0 0 304,0 0 577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7-04-25T22:39:12.72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-660 28 13734,'0'0'-496,"0"0"0,0 0 224,0 0 176,27 0 16,-27 0-433,0 27-959,0-27-2018</inkml:trace>
  <inkml:trace contextRef="#ctx0" brushRef="#br0" timeOffset="-869">1 1 10581,'0'0'240,"0"0"-192,0 0 384,0 0-128,0 0-224,0 0-112,0 0-1120,0 0-2626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7-04-25T22:39:15.57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79 0 16776,'0'0'-993,"0"0"561,0 0-288,0 0 304,-26 0-689,-1 0-1632,1 0-2081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A5ED17-416B-4083-A6B3-B23D2AC2171C}" type="datetimeFigureOut">
              <a:rPr lang="en-US" smtClean="0"/>
              <a:t>8/24/2022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3F9531-3326-4057-9EBA-1F5D68C6F04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02569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22.png"/><Relationship Id="rId3" Type="http://schemas.openxmlformats.org/officeDocument/2006/relationships/customXml" Target="../ink/ink1.xml"/><Relationship Id="rId7" Type="http://schemas.openxmlformats.org/officeDocument/2006/relationships/customXml" Target="../ink/ink3.xml"/><Relationship Id="rId12" Type="http://schemas.openxmlformats.org/officeDocument/2006/relationships/image" Target="../media/image63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356.png"/><Relationship Id="rId11" Type="http://schemas.openxmlformats.org/officeDocument/2006/relationships/customXml" Target="../ink/ink5.xml"/><Relationship Id="rId5" Type="http://schemas.openxmlformats.org/officeDocument/2006/relationships/customXml" Target="../ink/ink2.xml"/><Relationship Id="rId10" Type="http://schemas.openxmlformats.org/officeDocument/2006/relationships/image" Target="../media/image567.png"/><Relationship Id="rId4" Type="http://schemas.openxmlformats.org/officeDocument/2006/relationships/image" Target="../media/image278.png"/><Relationship Id="rId9" Type="http://schemas.openxmlformats.org/officeDocument/2006/relationships/customXml" Target="../ink/ink4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22.png"/><Relationship Id="rId13" Type="http://schemas.openxmlformats.org/officeDocument/2006/relationships/image" Target="../media/image2.png"/><Relationship Id="rId3" Type="http://schemas.openxmlformats.org/officeDocument/2006/relationships/customXml" Target="../ink/ink6.xml"/><Relationship Id="rId7" Type="http://schemas.openxmlformats.org/officeDocument/2006/relationships/customXml" Target="../ink/ink8.xml"/><Relationship Id="rId12" Type="http://schemas.openxmlformats.org/officeDocument/2006/relationships/image" Target="../media/image63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356.png"/><Relationship Id="rId11" Type="http://schemas.openxmlformats.org/officeDocument/2006/relationships/customXml" Target="../ink/ink10.xml"/><Relationship Id="rId5" Type="http://schemas.openxmlformats.org/officeDocument/2006/relationships/customXml" Target="../ink/ink7.xml"/><Relationship Id="rId10" Type="http://schemas.openxmlformats.org/officeDocument/2006/relationships/image" Target="../media/image567.png"/><Relationship Id="rId4" Type="http://schemas.openxmlformats.org/officeDocument/2006/relationships/image" Target="../media/image278.png"/><Relationship Id="rId9" Type="http://schemas.openxmlformats.org/officeDocument/2006/relationships/customXml" Target="../ink/ink9.xml"/></Relationships>
</file>

<file path=ppt/slideLayouts/_rels/slideLayout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22.png"/><Relationship Id="rId13" Type="http://schemas.openxmlformats.org/officeDocument/2006/relationships/image" Target="../media/image3.png"/><Relationship Id="rId3" Type="http://schemas.openxmlformats.org/officeDocument/2006/relationships/customXml" Target="../ink/ink11.xml"/><Relationship Id="rId7" Type="http://schemas.openxmlformats.org/officeDocument/2006/relationships/customXml" Target="../ink/ink13.xml"/><Relationship Id="rId12" Type="http://schemas.openxmlformats.org/officeDocument/2006/relationships/image" Target="../media/image63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356.png"/><Relationship Id="rId11" Type="http://schemas.openxmlformats.org/officeDocument/2006/relationships/customXml" Target="../ink/ink15.xml"/><Relationship Id="rId5" Type="http://schemas.openxmlformats.org/officeDocument/2006/relationships/customXml" Target="../ink/ink12.xml"/><Relationship Id="rId10" Type="http://schemas.openxmlformats.org/officeDocument/2006/relationships/image" Target="../media/image567.png"/><Relationship Id="rId4" Type="http://schemas.openxmlformats.org/officeDocument/2006/relationships/image" Target="../media/image278.png"/><Relationship Id="rId9" Type="http://schemas.openxmlformats.org/officeDocument/2006/relationships/customXml" Target="../ink/ink14.xml"/></Relationships>
</file>

<file path=ppt/slideLayouts/_rels/slideLayout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22.png"/><Relationship Id="rId3" Type="http://schemas.openxmlformats.org/officeDocument/2006/relationships/customXml" Target="../ink/ink16.xml"/><Relationship Id="rId7" Type="http://schemas.openxmlformats.org/officeDocument/2006/relationships/customXml" Target="../ink/ink18.xml"/><Relationship Id="rId12" Type="http://schemas.openxmlformats.org/officeDocument/2006/relationships/image" Target="../media/image63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356.png"/><Relationship Id="rId11" Type="http://schemas.openxmlformats.org/officeDocument/2006/relationships/customXml" Target="../ink/ink20.xml"/><Relationship Id="rId5" Type="http://schemas.openxmlformats.org/officeDocument/2006/relationships/customXml" Target="../ink/ink17.xml"/><Relationship Id="rId10" Type="http://schemas.openxmlformats.org/officeDocument/2006/relationships/image" Target="../media/image567.png"/><Relationship Id="rId4" Type="http://schemas.openxmlformats.org/officeDocument/2006/relationships/image" Target="../media/image278.png"/><Relationship Id="rId9" Type="http://schemas.openxmlformats.org/officeDocument/2006/relationships/customXml" Target="../ink/ink19.xml"/></Relationships>
</file>

<file path=ppt/slideLayouts/_rels/slideLayout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22.png"/><Relationship Id="rId3" Type="http://schemas.openxmlformats.org/officeDocument/2006/relationships/customXml" Target="../ink/ink21.xml"/><Relationship Id="rId7" Type="http://schemas.openxmlformats.org/officeDocument/2006/relationships/customXml" Target="../ink/ink23.xml"/><Relationship Id="rId12" Type="http://schemas.openxmlformats.org/officeDocument/2006/relationships/image" Target="../media/image63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356.png"/><Relationship Id="rId11" Type="http://schemas.openxmlformats.org/officeDocument/2006/relationships/customXml" Target="../ink/ink25.xml"/><Relationship Id="rId5" Type="http://schemas.openxmlformats.org/officeDocument/2006/relationships/customXml" Target="../ink/ink22.xml"/><Relationship Id="rId10" Type="http://schemas.openxmlformats.org/officeDocument/2006/relationships/image" Target="../media/image567.png"/><Relationship Id="rId4" Type="http://schemas.openxmlformats.org/officeDocument/2006/relationships/image" Target="../media/image278.png"/><Relationship Id="rId9" Type="http://schemas.openxmlformats.org/officeDocument/2006/relationships/customXml" Target="../ink/ink2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C6BF408C-A3FE-427A-BCAC-49F0BEAE4F3E}"/>
              </a:ext>
            </a:extLst>
          </p:cNvPr>
          <p:cNvSpPr/>
          <p:nvPr userDrawn="1"/>
        </p:nvSpPr>
        <p:spPr>
          <a:xfrm>
            <a:off x="0" y="1"/>
            <a:ext cx="12192000" cy="6858000"/>
          </a:xfrm>
          <a:prstGeom prst="rect">
            <a:avLst/>
          </a:prstGeom>
          <a:gradFill flip="none" rotWithShape="1">
            <a:gsLst>
              <a:gs pos="49000">
                <a:schemeClr val="tx1">
                  <a:alpha val="0"/>
                </a:schemeClr>
              </a:gs>
              <a:gs pos="100000">
                <a:schemeClr val="tx1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3BFFD68-E7DA-43A0-A762-8DE3799F614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711415"/>
            <a:ext cx="9144000" cy="4021205"/>
          </a:xfrm>
        </p:spPr>
        <p:txBody>
          <a:bodyPr>
            <a:normAutofit/>
          </a:bodyPr>
          <a:lstStyle>
            <a:lvl1pPr marL="0" indent="0" algn="l">
              <a:buNone/>
              <a:defRPr sz="1300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8" name="Ink 7">
                <a:extLst>
                  <a:ext uri="{FF2B5EF4-FFF2-40B4-BE49-F238E27FC236}">
                    <a16:creationId xmlns:a16="http://schemas.microsoft.com/office/drawing/2014/main" id="{01441076-21A4-4AB0-A4C3-2CD86B085516}"/>
                  </a:ext>
                </a:extLst>
              </p14:cNvPr>
              <p14:cNvContentPartPr/>
              <p14:nvPr userDrawn="1"/>
            </p14:nvContentPartPr>
            <p14:xfrm>
              <a:off x="3285825" y="7305630"/>
              <a:ext cx="360" cy="360"/>
            </p14:xfrm>
          </p:contentPart>
        </mc:Choice>
        <mc:Fallback xmlns="">
          <p:pic>
            <p:nvPicPr>
              <p:cNvPr id="8" name="Ink 7">
                <a:extLst>
                  <a:ext uri="{FF2B5EF4-FFF2-40B4-BE49-F238E27FC236}">
                    <a16:creationId xmlns:a16="http://schemas.microsoft.com/office/drawing/2014/main" id="{01441076-21A4-4AB0-A4C3-2CD86B085516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276825" y="7296630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9" name="Ink 8">
                <a:extLst>
                  <a:ext uri="{FF2B5EF4-FFF2-40B4-BE49-F238E27FC236}">
                    <a16:creationId xmlns:a16="http://schemas.microsoft.com/office/drawing/2014/main" id="{812E5E6F-A5EC-4FFE-BD32-F34737E4091E}"/>
                  </a:ext>
                </a:extLst>
              </p14:cNvPr>
              <p14:cNvContentPartPr/>
              <p14:nvPr userDrawn="1"/>
            </p14:nvContentPartPr>
            <p14:xfrm>
              <a:off x="2238300" y="1333470"/>
              <a:ext cx="228960" cy="47520"/>
            </p14:xfrm>
          </p:contentPart>
        </mc:Choice>
        <mc:Fallback xmlns="">
          <p:pic>
            <p:nvPicPr>
              <p:cNvPr id="9" name="Ink 8">
                <a:extLst>
                  <a:ext uri="{FF2B5EF4-FFF2-40B4-BE49-F238E27FC236}">
                    <a16:creationId xmlns:a16="http://schemas.microsoft.com/office/drawing/2014/main" id="{812E5E6F-A5EC-4FFE-BD32-F34737E4091E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2229300" y="1324470"/>
                <a:ext cx="246600" cy="65160"/>
              </a:xfrm>
              <a:prstGeom prst="rect">
                <a:avLst/>
              </a:prstGeom>
            </p:spPr>
          </p:pic>
        </mc:Fallback>
      </mc:AlternateContent>
      <p:sp>
        <p:nvSpPr>
          <p:cNvPr id="2" name="Title 1">
            <a:extLst>
              <a:ext uri="{FF2B5EF4-FFF2-40B4-BE49-F238E27FC236}">
                <a16:creationId xmlns:a16="http://schemas.microsoft.com/office/drawing/2014/main" id="{48DFEAF9-3C9A-4305-9782-3EE91C933D8A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495232"/>
          </a:xfrm>
        </p:spPr>
        <p:txBody>
          <a:bodyPr anchor="t">
            <a:normAutofit/>
          </a:bodyPr>
          <a:lstStyle>
            <a:lvl1pPr algn="l">
              <a:defRPr sz="2600">
                <a:solidFill>
                  <a:srgbClr val="408E93"/>
                </a:solidFill>
                <a:latin typeface="Agency FB" panose="020B0503020202020204" pitchFamily="34" charset="0"/>
                <a:cs typeface="Segoe UI Light" panose="020B0502040204020203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13" name="Ink 12">
                <a:extLst>
                  <a:ext uri="{FF2B5EF4-FFF2-40B4-BE49-F238E27FC236}">
                    <a16:creationId xmlns:a16="http://schemas.microsoft.com/office/drawing/2014/main" id="{A1E4DA85-F019-4E90-A6AA-7043F3D87AD7}"/>
                  </a:ext>
                </a:extLst>
              </p14:cNvPr>
              <p14:cNvContentPartPr/>
              <p14:nvPr userDrawn="1"/>
            </p14:nvContentPartPr>
            <p14:xfrm>
              <a:off x="5810220" y="4838430"/>
              <a:ext cx="238320" cy="19440"/>
            </p14:xfrm>
          </p:contentPart>
        </mc:Choice>
        <mc:Fallback xmlns="">
          <p:pic>
            <p:nvPicPr>
              <p:cNvPr id="13" name="Ink 12">
                <a:extLst>
                  <a:ext uri="{FF2B5EF4-FFF2-40B4-BE49-F238E27FC236}">
                    <a16:creationId xmlns:a16="http://schemas.microsoft.com/office/drawing/2014/main" id="{A1E4DA85-F019-4E90-A6AA-7043F3D87AD7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5801220" y="4829594"/>
                <a:ext cx="255960" cy="36759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9">
            <p14:nvContentPartPr>
              <p14:cNvPr id="19" name="Ink 18">
                <a:extLst>
                  <a:ext uri="{FF2B5EF4-FFF2-40B4-BE49-F238E27FC236}">
                    <a16:creationId xmlns:a16="http://schemas.microsoft.com/office/drawing/2014/main" id="{790FFFC0-B22C-429C-95BD-DD45145FEBA8}"/>
                  </a:ext>
                </a:extLst>
              </p14:cNvPr>
              <p14:cNvContentPartPr/>
              <p14:nvPr userDrawn="1"/>
            </p14:nvContentPartPr>
            <p14:xfrm>
              <a:off x="7019925" y="123765"/>
              <a:ext cx="28800" cy="360"/>
            </p14:xfrm>
          </p:contentPart>
        </mc:Choice>
        <mc:Fallback xmlns="">
          <p:pic>
            <p:nvPicPr>
              <p:cNvPr id="19" name="Ink 18">
                <a:extLst>
                  <a:ext uri="{FF2B5EF4-FFF2-40B4-BE49-F238E27FC236}">
                    <a16:creationId xmlns:a16="http://schemas.microsoft.com/office/drawing/2014/main" id="{790FFFC0-B22C-429C-95BD-DD45145FEBA8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7010925" y="114765"/>
                <a:ext cx="4644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1">
            <p14:nvContentPartPr>
              <p14:cNvPr id="21" name="Ink 20">
                <a:extLst>
                  <a:ext uri="{FF2B5EF4-FFF2-40B4-BE49-F238E27FC236}">
                    <a16:creationId xmlns:a16="http://schemas.microsoft.com/office/drawing/2014/main" id="{4F2552DA-D8AD-49AD-B221-046C987028BC}"/>
                  </a:ext>
                </a:extLst>
              </p14:cNvPr>
              <p14:cNvContentPartPr/>
              <p14:nvPr userDrawn="1"/>
            </p14:nvContentPartPr>
            <p14:xfrm>
              <a:off x="4705125" y="7267500"/>
              <a:ext cx="19440" cy="9720"/>
            </p14:xfrm>
          </p:contentPart>
        </mc:Choice>
        <mc:Fallback xmlns="">
          <p:pic>
            <p:nvPicPr>
              <p:cNvPr id="21" name="Ink 20">
                <a:extLst>
                  <a:ext uri="{FF2B5EF4-FFF2-40B4-BE49-F238E27FC236}">
                    <a16:creationId xmlns:a16="http://schemas.microsoft.com/office/drawing/2014/main" id="{4F2552DA-D8AD-49AD-B221-046C987028BC}"/>
                  </a:ext>
                </a:extLst>
              </p:cNvPr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4696125" y="7258821"/>
                <a:ext cx="37080" cy="2673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7007126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02C925-8B44-44C6-A649-F0FB17E738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B5067D9-9E44-4E2F-BB85-39F25AF8A9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BF23A-3D24-42D3-8F1A-75A13C888DEA}" type="datetimeFigureOut">
              <a:rPr lang="en-US" smtClean="0"/>
              <a:t>8/24/2022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0695C9A-F3D4-4CAF-BD9C-9A781B281D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43D576E-E81F-4A82-BCA1-6B1E01BA5B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17781-12D9-4CDB-9AAE-83636CBD66D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8048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0360874-81B9-450F-B82A-8EB5D1206C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BF23A-3D24-42D3-8F1A-75A13C888DEA}" type="datetimeFigureOut">
              <a:rPr lang="en-US" smtClean="0"/>
              <a:t>8/24/2022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CF7C3AE-3A6B-4C8B-B32A-82D82E5967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DDF9F8A-E694-41C4-963B-E3E4EC703F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17781-12D9-4CDB-9AAE-83636CBD66D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18926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872C95-0AD4-4269-8C2B-C4797C4EC7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A06414-765F-4A8B-92F6-D0646CCCAB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85ECD27-EF94-470B-8EFE-BDD4BAA71C5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F720F99-C49A-4BDA-8E4E-70AA217962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BF23A-3D24-42D3-8F1A-75A13C888DEA}" type="datetimeFigureOut">
              <a:rPr lang="en-US" smtClean="0"/>
              <a:t>8/24/2022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4BE342F-D088-48DF-BF68-ED3DCA16FF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7FB5186-5A08-4217-B8C8-E3C89DE565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17781-12D9-4CDB-9AAE-83636CBD66D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29912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130A0E-257C-428F-8220-4F7319A3E9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9ACFB04-60BA-40B2-9683-87578BD0DC6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90FF038-F1C0-4D94-B562-F301003548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D14D5EB-717A-432F-9FCB-41F026C35E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BF23A-3D24-42D3-8F1A-75A13C888DEA}" type="datetimeFigureOut">
              <a:rPr lang="en-US" smtClean="0"/>
              <a:t>8/24/2022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FA96424-0E11-4259-9FFE-96E424A214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0324721-6543-486D-A232-9E51E9FB47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17781-12D9-4CDB-9AAE-83636CBD66D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29305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C3A876-E09F-447C-AC70-6256157224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6D81AE2-C534-4018-8D54-BFAC1D2E43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AE8180-78B8-4034-88AA-BF38D54756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BF23A-3D24-42D3-8F1A-75A13C888DEA}" type="datetimeFigureOut">
              <a:rPr lang="en-US" smtClean="0"/>
              <a:t>8/24/2022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02CEA7-6339-43F1-8258-E91DD61E27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BB3B7F-3DD1-4A58-A7A1-90D3371C9D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17781-12D9-4CDB-9AAE-83636CBD66D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296137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548BB54-5323-4DD3-9DB8-5CA26A51710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240E1A9-E35B-44AB-8190-B6A7A068DBD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6AF8D8-7764-4D06-AE50-0B151AE659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BF23A-3D24-42D3-8F1A-75A13C888DEA}" type="datetimeFigureOut">
              <a:rPr lang="en-US" smtClean="0"/>
              <a:t>8/24/2022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22F050-008F-40E2-AA46-8DD0CD8CBA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663763-705B-464F-AB8B-F02AFAC92A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17781-12D9-4CDB-9AAE-83636CBD66D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87126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C6BF408C-A3FE-427A-BCAC-49F0BEAE4F3E}"/>
              </a:ext>
            </a:extLst>
          </p:cNvPr>
          <p:cNvSpPr/>
          <p:nvPr userDrawn="1"/>
        </p:nvSpPr>
        <p:spPr>
          <a:xfrm>
            <a:off x="0" y="1"/>
            <a:ext cx="12192000" cy="6858000"/>
          </a:xfrm>
          <a:prstGeom prst="rect">
            <a:avLst/>
          </a:prstGeom>
          <a:gradFill flip="none" rotWithShape="1">
            <a:gsLst>
              <a:gs pos="49000">
                <a:schemeClr val="tx1">
                  <a:alpha val="0"/>
                </a:schemeClr>
              </a:gs>
              <a:gs pos="100000">
                <a:schemeClr val="tx1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8" name="Ink 7">
                <a:extLst>
                  <a:ext uri="{FF2B5EF4-FFF2-40B4-BE49-F238E27FC236}">
                    <a16:creationId xmlns:a16="http://schemas.microsoft.com/office/drawing/2014/main" id="{01441076-21A4-4AB0-A4C3-2CD86B085516}"/>
                  </a:ext>
                </a:extLst>
              </p14:cNvPr>
              <p14:cNvContentPartPr/>
              <p14:nvPr userDrawn="1"/>
            </p14:nvContentPartPr>
            <p14:xfrm>
              <a:off x="3285825" y="7305630"/>
              <a:ext cx="360" cy="360"/>
            </p14:xfrm>
          </p:contentPart>
        </mc:Choice>
        <mc:Fallback xmlns="">
          <p:pic>
            <p:nvPicPr>
              <p:cNvPr id="8" name="Ink 7">
                <a:extLst>
                  <a:ext uri="{FF2B5EF4-FFF2-40B4-BE49-F238E27FC236}">
                    <a16:creationId xmlns:a16="http://schemas.microsoft.com/office/drawing/2014/main" id="{01441076-21A4-4AB0-A4C3-2CD86B085516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276825" y="7296630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9" name="Ink 8">
                <a:extLst>
                  <a:ext uri="{FF2B5EF4-FFF2-40B4-BE49-F238E27FC236}">
                    <a16:creationId xmlns:a16="http://schemas.microsoft.com/office/drawing/2014/main" id="{812E5E6F-A5EC-4FFE-BD32-F34737E4091E}"/>
                  </a:ext>
                </a:extLst>
              </p14:cNvPr>
              <p14:cNvContentPartPr/>
              <p14:nvPr userDrawn="1"/>
            </p14:nvContentPartPr>
            <p14:xfrm>
              <a:off x="2238300" y="1333470"/>
              <a:ext cx="228960" cy="47520"/>
            </p14:xfrm>
          </p:contentPart>
        </mc:Choice>
        <mc:Fallback xmlns="">
          <p:pic>
            <p:nvPicPr>
              <p:cNvPr id="9" name="Ink 8">
                <a:extLst>
                  <a:ext uri="{FF2B5EF4-FFF2-40B4-BE49-F238E27FC236}">
                    <a16:creationId xmlns:a16="http://schemas.microsoft.com/office/drawing/2014/main" id="{812E5E6F-A5EC-4FFE-BD32-F34737E4091E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2229300" y="1324470"/>
                <a:ext cx="246600" cy="65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13" name="Ink 12">
                <a:extLst>
                  <a:ext uri="{FF2B5EF4-FFF2-40B4-BE49-F238E27FC236}">
                    <a16:creationId xmlns:a16="http://schemas.microsoft.com/office/drawing/2014/main" id="{A1E4DA85-F019-4E90-A6AA-7043F3D87AD7}"/>
                  </a:ext>
                </a:extLst>
              </p14:cNvPr>
              <p14:cNvContentPartPr/>
              <p14:nvPr userDrawn="1"/>
            </p14:nvContentPartPr>
            <p14:xfrm>
              <a:off x="5810220" y="4838430"/>
              <a:ext cx="238320" cy="19440"/>
            </p14:xfrm>
          </p:contentPart>
        </mc:Choice>
        <mc:Fallback xmlns="">
          <p:pic>
            <p:nvPicPr>
              <p:cNvPr id="13" name="Ink 12">
                <a:extLst>
                  <a:ext uri="{FF2B5EF4-FFF2-40B4-BE49-F238E27FC236}">
                    <a16:creationId xmlns:a16="http://schemas.microsoft.com/office/drawing/2014/main" id="{A1E4DA85-F019-4E90-A6AA-7043F3D87AD7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5801220" y="4829594"/>
                <a:ext cx="255960" cy="36759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9">
            <p14:nvContentPartPr>
              <p14:cNvPr id="19" name="Ink 18">
                <a:extLst>
                  <a:ext uri="{FF2B5EF4-FFF2-40B4-BE49-F238E27FC236}">
                    <a16:creationId xmlns:a16="http://schemas.microsoft.com/office/drawing/2014/main" id="{790FFFC0-B22C-429C-95BD-DD45145FEBA8}"/>
                  </a:ext>
                </a:extLst>
              </p14:cNvPr>
              <p14:cNvContentPartPr/>
              <p14:nvPr userDrawn="1"/>
            </p14:nvContentPartPr>
            <p14:xfrm>
              <a:off x="7019925" y="123765"/>
              <a:ext cx="28800" cy="360"/>
            </p14:xfrm>
          </p:contentPart>
        </mc:Choice>
        <mc:Fallback xmlns="">
          <p:pic>
            <p:nvPicPr>
              <p:cNvPr id="19" name="Ink 18">
                <a:extLst>
                  <a:ext uri="{FF2B5EF4-FFF2-40B4-BE49-F238E27FC236}">
                    <a16:creationId xmlns:a16="http://schemas.microsoft.com/office/drawing/2014/main" id="{790FFFC0-B22C-429C-95BD-DD45145FEBA8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7010925" y="114765"/>
                <a:ext cx="4644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1">
            <p14:nvContentPartPr>
              <p14:cNvPr id="21" name="Ink 20">
                <a:extLst>
                  <a:ext uri="{FF2B5EF4-FFF2-40B4-BE49-F238E27FC236}">
                    <a16:creationId xmlns:a16="http://schemas.microsoft.com/office/drawing/2014/main" id="{4F2552DA-D8AD-49AD-B221-046C987028BC}"/>
                  </a:ext>
                </a:extLst>
              </p14:cNvPr>
              <p14:cNvContentPartPr/>
              <p14:nvPr userDrawn="1"/>
            </p14:nvContentPartPr>
            <p14:xfrm>
              <a:off x="4705125" y="7267500"/>
              <a:ext cx="19440" cy="9720"/>
            </p14:xfrm>
          </p:contentPart>
        </mc:Choice>
        <mc:Fallback xmlns="">
          <p:pic>
            <p:nvPicPr>
              <p:cNvPr id="21" name="Ink 20">
                <a:extLst>
                  <a:ext uri="{FF2B5EF4-FFF2-40B4-BE49-F238E27FC236}">
                    <a16:creationId xmlns:a16="http://schemas.microsoft.com/office/drawing/2014/main" id="{4F2552DA-D8AD-49AD-B221-046C987028BC}"/>
                  </a:ext>
                </a:extLst>
              </p:cNvPr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4696125" y="7258821"/>
                <a:ext cx="37080" cy="26730"/>
              </a:xfrm>
              <a:prstGeom prst="rect">
                <a:avLst/>
              </a:prstGeom>
            </p:spPr>
          </p:pic>
        </mc:Fallback>
      </mc:AlternateContent>
      <p:pic>
        <p:nvPicPr>
          <p:cNvPr id="11" name="Picture 10">
            <a:extLst>
              <a:ext uri="{FF2B5EF4-FFF2-40B4-BE49-F238E27FC236}">
                <a16:creationId xmlns:a16="http://schemas.microsoft.com/office/drawing/2014/main" id="{BD312742-FF8F-405A-9B03-FA3BE36135F5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blipFill>
            <a:blip r:embed="rId13"/>
            <a:stretch>
              <a:fillRect/>
            </a:stretch>
          </a:blipFill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FD6E10E-EE53-4F56-A34D-E5DD19FEEC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1208704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C6BF408C-A3FE-427A-BCAC-49F0BEAE4F3E}"/>
              </a:ext>
            </a:extLst>
          </p:cNvPr>
          <p:cNvSpPr/>
          <p:nvPr userDrawn="1"/>
        </p:nvSpPr>
        <p:spPr>
          <a:xfrm>
            <a:off x="0" y="1"/>
            <a:ext cx="12192000" cy="6858000"/>
          </a:xfrm>
          <a:prstGeom prst="rect">
            <a:avLst/>
          </a:prstGeom>
          <a:gradFill flip="none" rotWithShape="1">
            <a:gsLst>
              <a:gs pos="49000">
                <a:schemeClr val="tx1">
                  <a:alpha val="0"/>
                </a:schemeClr>
              </a:gs>
              <a:gs pos="100000">
                <a:schemeClr val="tx1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8" name="Ink 7">
                <a:extLst>
                  <a:ext uri="{FF2B5EF4-FFF2-40B4-BE49-F238E27FC236}">
                    <a16:creationId xmlns:a16="http://schemas.microsoft.com/office/drawing/2014/main" id="{01441076-21A4-4AB0-A4C3-2CD86B085516}"/>
                  </a:ext>
                </a:extLst>
              </p14:cNvPr>
              <p14:cNvContentPartPr/>
              <p14:nvPr userDrawn="1"/>
            </p14:nvContentPartPr>
            <p14:xfrm>
              <a:off x="3285825" y="7305630"/>
              <a:ext cx="360" cy="360"/>
            </p14:xfrm>
          </p:contentPart>
        </mc:Choice>
        <mc:Fallback xmlns="">
          <p:pic>
            <p:nvPicPr>
              <p:cNvPr id="8" name="Ink 7">
                <a:extLst>
                  <a:ext uri="{FF2B5EF4-FFF2-40B4-BE49-F238E27FC236}">
                    <a16:creationId xmlns:a16="http://schemas.microsoft.com/office/drawing/2014/main" id="{01441076-21A4-4AB0-A4C3-2CD86B085516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276825" y="7296630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9" name="Ink 8">
                <a:extLst>
                  <a:ext uri="{FF2B5EF4-FFF2-40B4-BE49-F238E27FC236}">
                    <a16:creationId xmlns:a16="http://schemas.microsoft.com/office/drawing/2014/main" id="{812E5E6F-A5EC-4FFE-BD32-F34737E4091E}"/>
                  </a:ext>
                </a:extLst>
              </p14:cNvPr>
              <p14:cNvContentPartPr/>
              <p14:nvPr userDrawn="1"/>
            </p14:nvContentPartPr>
            <p14:xfrm>
              <a:off x="2238300" y="1333470"/>
              <a:ext cx="228960" cy="47520"/>
            </p14:xfrm>
          </p:contentPart>
        </mc:Choice>
        <mc:Fallback xmlns="">
          <p:pic>
            <p:nvPicPr>
              <p:cNvPr id="9" name="Ink 8">
                <a:extLst>
                  <a:ext uri="{FF2B5EF4-FFF2-40B4-BE49-F238E27FC236}">
                    <a16:creationId xmlns:a16="http://schemas.microsoft.com/office/drawing/2014/main" id="{812E5E6F-A5EC-4FFE-BD32-F34737E4091E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2229300" y="1324470"/>
                <a:ext cx="246600" cy="65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13" name="Ink 12">
                <a:extLst>
                  <a:ext uri="{FF2B5EF4-FFF2-40B4-BE49-F238E27FC236}">
                    <a16:creationId xmlns:a16="http://schemas.microsoft.com/office/drawing/2014/main" id="{A1E4DA85-F019-4E90-A6AA-7043F3D87AD7}"/>
                  </a:ext>
                </a:extLst>
              </p14:cNvPr>
              <p14:cNvContentPartPr/>
              <p14:nvPr userDrawn="1"/>
            </p14:nvContentPartPr>
            <p14:xfrm>
              <a:off x="5810220" y="4838430"/>
              <a:ext cx="238320" cy="19440"/>
            </p14:xfrm>
          </p:contentPart>
        </mc:Choice>
        <mc:Fallback xmlns="">
          <p:pic>
            <p:nvPicPr>
              <p:cNvPr id="13" name="Ink 12">
                <a:extLst>
                  <a:ext uri="{FF2B5EF4-FFF2-40B4-BE49-F238E27FC236}">
                    <a16:creationId xmlns:a16="http://schemas.microsoft.com/office/drawing/2014/main" id="{A1E4DA85-F019-4E90-A6AA-7043F3D87AD7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5801220" y="4829594"/>
                <a:ext cx="255960" cy="36759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9">
            <p14:nvContentPartPr>
              <p14:cNvPr id="19" name="Ink 18">
                <a:extLst>
                  <a:ext uri="{FF2B5EF4-FFF2-40B4-BE49-F238E27FC236}">
                    <a16:creationId xmlns:a16="http://schemas.microsoft.com/office/drawing/2014/main" id="{790FFFC0-B22C-429C-95BD-DD45145FEBA8}"/>
                  </a:ext>
                </a:extLst>
              </p14:cNvPr>
              <p14:cNvContentPartPr/>
              <p14:nvPr userDrawn="1"/>
            </p14:nvContentPartPr>
            <p14:xfrm>
              <a:off x="7019925" y="123765"/>
              <a:ext cx="28800" cy="360"/>
            </p14:xfrm>
          </p:contentPart>
        </mc:Choice>
        <mc:Fallback xmlns="">
          <p:pic>
            <p:nvPicPr>
              <p:cNvPr id="19" name="Ink 18">
                <a:extLst>
                  <a:ext uri="{FF2B5EF4-FFF2-40B4-BE49-F238E27FC236}">
                    <a16:creationId xmlns:a16="http://schemas.microsoft.com/office/drawing/2014/main" id="{790FFFC0-B22C-429C-95BD-DD45145FEBA8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7010925" y="114765"/>
                <a:ext cx="4644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1">
            <p14:nvContentPartPr>
              <p14:cNvPr id="21" name="Ink 20">
                <a:extLst>
                  <a:ext uri="{FF2B5EF4-FFF2-40B4-BE49-F238E27FC236}">
                    <a16:creationId xmlns:a16="http://schemas.microsoft.com/office/drawing/2014/main" id="{4F2552DA-D8AD-49AD-B221-046C987028BC}"/>
                  </a:ext>
                </a:extLst>
              </p14:cNvPr>
              <p14:cNvContentPartPr/>
              <p14:nvPr userDrawn="1"/>
            </p14:nvContentPartPr>
            <p14:xfrm>
              <a:off x="4705125" y="7267500"/>
              <a:ext cx="19440" cy="9720"/>
            </p14:xfrm>
          </p:contentPart>
        </mc:Choice>
        <mc:Fallback xmlns="">
          <p:pic>
            <p:nvPicPr>
              <p:cNvPr id="21" name="Ink 20">
                <a:extLst>
                  <a:ext uri="{FF2B5EF4-FFF2-40B4-BE49-F238E27FC236}">
                    <a16:creationId xmlns:a16="http://schemas.microsoft.com/office/drawing/2014/main" id="{4F2552DA-D8AD-49AD-B221-046C987028BC}"/>
                  </a:ext>
                </a:extLst>
              </p:cNvPr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4696125" y="7258821"/>
                <a:ext cx="37080" cy="26730"/>
              </a:xfrm>
              <a:prstGeom prst="rect">
                <a:avLst/>
              </a:prstGeom>
            </p:spPr>
          </p:pic>
        </mc:Fallback>
      </mc:AlternateContent>
      <p:sp>
        <p:nvSpPr>
          <p:cNvPr id="11" name="Subtitle 2">
            <a:extLst>
              <a:ext uri="{FF2B5EF4-FFF2-40B4-BE49-F238E27FC236}">
                <a16:creationId xmlns:a16="http://schemas.microsoft.com/office/drawing/2014/main" id="{34C0FACC-90E6-4A01-8792-8FA91B7D3E15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963827" y="2543436"/>
            <a:ext cx="3760738" cy="4021205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buNone/>
              <a:defRPr sz="1300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Power for the computers and scientific instruments onboard is provided by two 2.45 x 7.56m solar panels. The power generated by the panels is also used to charge six nickel-hydrogen batteries that provide power to the spacecraft for about 25 minutes per orbit while Hubble flies through the Earth’s shadow.</a:t>
            </a: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884C55E0-4986-474A-BC74-1B4E8A2F7D16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963827" y="1921433"/>
            <a:ext cx="9144000" cy="495232"/>
          </a:xfrm>
        </p:spPr>
        <p:txBody>
          <a:bodyPr anchor="t">
            <a:normAutofit/>
          </a:bodyPr>
          <a:lstStyle>
            <a:lvl1pPr algn="l">
              <a:defRPr sz="2600">
                <a:solidFill>
                  <a:srgbClr val="408E93"/>
                </a:solidFill>
                <a:latin typeface="Agency FB" panose="020B0503020202020204" pitchFamily="34" charset="0"/>
                <a:cs typeface="Segoe UI Light" panose="020B0502040204020203" pitchFamily="34" charset="0"/>
              </a:defRPr>
            </a:lvl1pPr>
          </a:lstStyle>
          <a:p>
            <a:r>
              <a:rPr lang="en-US" dirty="0"/>
              <a:t>SOLAR PANELS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27E37D6D-34CE-4FE3-A6C6-4FC22C72F7A0}"/>
              </a:ext>
            </a:extLst>
          </p:cNvPr>
          <p:cNvGrpSpPr/>
          <p:nvPr userDrawn="1"/>
        </p:nvGrpSpPr>
        <p:grpSpPr>
          <a:xfrm>
            <a:off x="1013641" y="2259110"/>
            <a:ext cx="5513866" cy="276225"/>
            <a:chOff x="1557338" y="1458610"/>
            <a:chExt cx="5513866" cy="276225"/>
          </a:xfrm>
        </p:grpSpPr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71CBDA1B-9FA8-429D-A07D-655D394A1C71}"/>
                </a:ext>
              </a:extLst>
            </p:cNvPr>
            <p:cNvCxnSpPr/>
            <p:nvPr/>
          </p:nvCxnSpPr>
          <p:spPr>
            <a:xfrm>
              <a:off x="1557338" y="1589020"/>
              <a:ext cx="5362574" cy="0"/>
            </a:xfrm>
            <a:prstGeom prst="line">
              <a:avLst/>
            </a:prstGeom>
            <a:ln>
              <a:solidFill>
                <a:schemeClr val="bg1"/>
              </a:solidFill>
              <a:prstDash val="sysDash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6" name="Picture 15">
              <a:extLst>
                <a:ext uri="{FF2B5EF4-FFF2-40B4-BE49-F238E27FC236}">
                  <a16:creationId xmlns:a16="http://schemas.microsoft.com/office/drawing/2014/main" id="{B5FBA15E-A7E6-483D-9298-EC007237A71F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794979" y="1458610"/>
              <a:ext cx="276225" cy="276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86920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3_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A3BFFD68-E7DA-43A0-A762-8DE3799F614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711415"/>
            <a:ext cx="9144000" cy="4021205"/>
          </a:xfrm>
        </p:spPr>
        <p:txBody>
          <a:bodyPr>
            <a:normAutofit/>
          </a:bodyPr>
          <a:lstStyle>
            <a:lvl1pPr marL="0" indent="0" algn="l">
              <a:buNone/>
              <a:defRPr sz="1300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8" name="Ink 7">
                <a:extLst>
                  <a:ext uri="{FF2B5EF4-FFF2-40B4-BE49-F238E27FC236}">
                    <a16:creationId xmlns:a16="http://schemas.microsoft.com/office/drawing/2014/main" id="{01441076-21A4-4AB0-A4C3-2CD86B085516}"/>
                  </a:ext>
                </a:extLst>
              </p14:cNvPr>
              <p14:cNvContentPartPr/>
              <p14:nvPr userDrawn="1"/>
            </p14:nvContentPartPr>
            <p14:xfrm>
              <a:off x="3285825" y="7305630"/>
              <a:ext cx="360" cy="360"/>
            </p14:xfrm>
          </p:contentPart>
        </mc:Choice>
        <mc:Fallback xmlns="">
          <p:pic>
            <p:nvPicPr>
              <p:cNvPr id="8" name="Ink 7">
                <a:extLst>
                  <a:ext uri="{FF2B5EF4-FFF2-40B4-BE49-F238E27FC236}">
                    <a16:creationId xmlns:a16="http://schemas.microsoft.com/office/drawing/2014/main" id="{01441076-21A4-4AB0-A4C3-2CD86B085516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276825" y="7296630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9" name="Ink 8">
                <a:extLst>
                  <a:ext uri="{FF2B5EF4-FFF2-40B4-BE49-F238E27FC236}">
                    <a16:creationId xmlns:a16="http://schemas.microsoft.com/office/drawing/2014/main" id="{812E5E6F-A5EC-4FFE-BD32-F34737E4091E}"/>
                  </a:ext>
                </a:extLst>
              </p14:cNvPr>
              <p14:cNvContentPartPr/>
              <p14:nvPr userDrawn="1"/>
            </p14:nvContentPartPr>
            <p14:xfrm>
              <a:off x="2238300" y="1333470"/>
              <a:ext cx="228960" cy="47520"/>
            </p14:xfrm>
          </p:contentPart>
        </mc:Choice>
        <mc:Fallback xmlns="">
          <p:pic>
            <p:nvPicPr>
              <p:cNvPr id="9" name="Ink 8">
                <a:extLst>
                  <a:ext uri="{FF2B5EF4-FFF2-40B4-BE49-F238E27FC236}">
                    <a16:creationId xmlns:a16="http://schemas.microsoft.com/office/drawing/2014/main" id="{812E5E6F-A5EC-4FFE-BD32-F34737E4091E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2229300" y="1324470"/>
                <a:ext cx="246600" cy="65160"/>
              </a:xfrm>
              <a:prstGeom prst="rect">
                <a:avLst/>
              </a:prstGeom>
            </p:spPr>
          </p:pic>
        </mc:Fallback>
      </mc:AlternateContent>
      <p:sp>
        <p:nvSpPr>
          <p:cNvPr id="2" name="Title 1">
            <a:extLst>
              <a:ext uri="{FF2B5EF4-FFF2-40B4-BE49-F238E27FC236}">
                <a16:creationId xmlns:a16="http://schemas.microsoft.com/office/drawing/2014/main" id="{48DFEAF9-3C9A-4305-9782-3EE91C933D8A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495232"/>
          </a:xfrm>
        </p:spPr>
        <p:txBody>
          <a:bodyPr anchor="t">
            <a:normAutofit/>
          </a:bodyPr>
          <a:lstStyle>
            <a:lvl1pPr algn="l">
              <a:defRPr sz="2600">
                <a:solidFill>
                  <a:srgbClr val="408E93"/>
                </a:solidFill>
                <a:latin typeface="Agency FB" panose="020B0503020202020204" pitchFamily="34" charset="0"/>
                <a:cs typeface="Segoe UI Light" panose="020B0502040204020203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13" name="Ink 12">
                <a:extLst>
                  <a:ext uri="{FF2B5EF4-FFF2-40B4-BE49-F238E27FC236}">
                    <a16:creationId xmlns:a16="http://schemas.microsoft.com/office/drawing/2014/main" id="{A1E4DA85-F019-4E90-A6AA-7043F3D87AD7}"/>
                  </a:ext>
                </a:extLst>
              </p14:cNvPr>
              <p14:cNvContentPartPr/>
              <p14:nvPr userDrawn="1"/>
            </p14:nvContentPartPr>
            <p14:xfrm>
              <a:off x="5810220" y="4838430"/>
              <a:ext cx="238320" cy="19440"/>
            </p14:xfrm>
          </p:contentPart>
        </mc:Choice>
        <mc:Fallback xmlns="">
          <p:pic>
            <p:nvPicPr>
              <p:cNvPr id="13" name="Ink 12">
                <a:extLst>
                  <a:ext uri="{FF2B5EF4-FFF2-40B4-BE49-F238E27FC236}">
                    <a16:creationId xmlns:a16="http://schemas.microsoft.com/office/drawing/2014/main" id="{A1E4DA85-F019-4E90-A6AA-7043F3D87AD7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5801220" y="4829594"/>
                <a:ext cx="255960" cy="36759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9">
            <p14:nvContentPartPr>
              <p14:cNvPr id="19" name="Ink 18">
                <a:extLst>
                  <a:ext uri="{FF2B5EF4-FFF2-40B4-BE49-F238E27FC236}">
                    <a16:creationId xmlns:a16="http://schemas.microsoft.com/office/drawing/2014/main" id="{790FFFC0-B22C-429C-95BD-DD45145FEBA8}"/>
                  </a:ext>
                </a:extLst>
              </p14:cNvPr>
              <p14:cNvContentPartPr/>
              <p14:nvPr userDrawn="1"/>
            </p14:nvContentPartPr>
            <p14:xfrm>
              <a:off x="7019925" y="123765"/>
              <a:ext cx="28800" cy="360"/>
            </p14:xfrm>
          </p:contentPart>
        </mc:Choice>
        <mc:Fallback xmlns="">
          <p:pic>
            <p:nvPicPr>
              <p:cNvPr id="19" name="Ink 18">
                <a:extLst>
                  <a:ext uri="{FF2B5EF4-FFF2-40B4-BE49-F238E27FC236}">
                    <a16:creationId xmlns:a16="http://schemas.microsoft.com/office/drawing/2014/main" id="{790FFFC0-B22C-429C-95BD-DD45145FEBA8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7010925" y="114765"/>
                <a:ext cx="4644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1">
            <p14:nvContentPartPr>
              <p14:cNvPr id="21" name="Ink 20">
                <a:extLst>
                  <a:ext uri="{FF2B5EF4-FFF2-40B4-BE49-F238E27FC236}">
                    <a16:creationId xmlns:a16="http://schemas.microsoft.com/office/drawing/2014/main" id="{4F2552DA-D8AD-49AD-B221-046C987028BC}"/>
                  </a:ext>
                </a:extLst>
              </p14:cNvPr>
              <p14:cNvContentPartPr/>
              <p14:nvPr userDrawn="1"/>
            </p14:nvContentPartPr>
            <p14:xfrm>
              <a:off x="4705125" y="7267500"/>
              <a:ext cx="19440" cy="9720"/>
            </p14:xfrm>
          </p:contentPart>
        </mc:Choice>
        <mc:Fallback xmlns="">
          <p:pic>
            <p:nvPicPr>
              <p:cNvPr id="21" name="Ink 20">
                <a:extLst>
                  <a:ext uri="{FF2B5EF4-FFF2-40B4-BE49-F238E27FC236}">
                    <a16:creationId xmlns:a16="http://schemas.microsoft.com/office/drawing/2014/main" id="{4F2552DA-D8AD-49AD-B221-046C987028BC}"/>
                  </a:ext>
                </a:extLst>
              </p:cNvPr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4696125" y="7258821"/>
                <a:ext cx="37080" cy="26730"/>
              </a:xfrm>
              <a:prstGeom prst="rect">
                <a:avLst/>
              </a:prstGeom>
            </p:spPr>
          </p:pic>
        </mc:Fallback>
      </mc:AlternateContent>
      <p:sp>
        <p:nvSpPr>
          <p:cNvPr id="10" name="Rectangle 9">
            <a:extLst>
              <a:ext uri="{FF2B5EF4-FFF2-40B4-BE49-F238E27FC236}">
                <a16:creationId xmlns:a16="http://schemas.microsoft.com/office/drawing/2014/main" id="{C6BF408C-A3FE-427A-BCAC-49F0BEAE4F3E}"/>
              </a:ext>
            </a:extLst>
          </p:cNvPr>
          <p:cNvSpPr/>
          <p:nvPr userDrawn="1"/>
        </p:nvSpPr>
        <p:spPr>
          <a:xfrm>
            <a:off x="0" y="1"/>
            <a:ext cx="12192000" cy="6858000"/>
          </a:xfrm>
          <a:prstGeom prst="rect">
            <a:avLst/>
          </a:prstGeom>
          <a:gradFill flip="none" rotWithShape="1">
            <a:gsLst>
              <a:gs pos="49000">
                <a:schemeClr val="tx1">
                  <a:alpha val="0"/>
                </a:schemeClr>
              </a:gs>
              <a:gs pos="100000">
                <a:schemeClr val="tx1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70569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4_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A3BFFD68-E7DA-43A0-A762-8DE3799F614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711415"/>
            <a:ext cx="9144000" cy="4021205"/>
          </a:xfrm>
        </p:spPr>
        <p:txBody>
          <a:bodyPr>
            <a:normAutofit/>
          </a:bodyPr>
          <a:lstStyle>
            <a:lvl1pPr marL="0" indent="0" algn="l">
              <a:buNone/>
              <a:defRPr sz="1300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8" name="Ink 7">
                <a:extLst>
                  <a:ext uri="{FF2B5EF4-FFF2-40B4-BE49-F238E27FC236}">
                    <a16:creationId xmlns:a16="http://schemas.microsoft.com/office/drawing/2014/main" id="{01441076-21A4-4AB0-A4C3-2CD86B085516}"/>
                  </a:ext>
                </a:extLst>
              </p14:cNvPr>
              <p14:cNvContentPartPr/>
              <p14:nvPr userDrawn="1"/>
            </p14:nvContentPartPr>
            <p14:xfrm>
              <a:off x="3285825" y="7305630"/>
              <a:ext cx="360" cy="360"/>
            </p14:xfrm>
          </p:contentPart>
        </mc:Choice>
        <mc:Fallback xmlns="">
          <p:pic>
            <p:nvPicPr>
              <p:cNvPr id="8" name="Ink 7">
                <a:extLst>
                  <a:ext uri="{FF2B5EF4-FFF2-40B4-BE49-F238E27FC236}">
                    <a16:creationId xmlns:a16="http://schemas.microsoft.com/office/drawing/2014/main" id="{01441076-21A4-4AB0-A4C3-2CD86B085516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276825" y="7296630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9" name="Ink 8">
                <a:extLst>
                  <a:ext uri="{FF2B5EF4-FFF2-40B4-BE49-F238E27FC236}">
                    <a16:creationId xmlns:a16="http://schemas.microsoft.com/office/drawing/2014/main" id="{812E5E6F-A5EC-4FFE-BD32-F34737E4091E}"/>
                  </a:ext>
                </a:extLst>
              </p14:cNvPr>
              <p14:cNvContentPartPr/>
              <p14:nvPr userDrawn="1"/>
            </p14:nvContentPartPr>
            <p14:xfrm>
              <a:off x="2238300" y="1333470"/>
              <a:ext cx="228960" cy="47520"/>
            </p14:xfrm>
          </p:contentPart>
        </mc:Choice>
        <mc:Fallback xmlns="">
          <p:pic>
            <p:nvPicPr>
              <p:cNvPr id="9" name="Ink 8">
                <a:extLst>
                  <a:ext uri="{FF2B5EF4-FFF2-40B4-BE49-F238E27FC236}">
                    <a16:creationId xmlns:a16="http://schemas.microsoft.com/office/drawing/2014/main" id="{812E5E6F-A5EC-4FFE-BD32-F34737E4091E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2229300" y="1324470"/>
                <a:ext cx="246600" cy="65160"/>
              </a:xfrm>
              <a:prstGeom prst="rect">
                <a:avLst/>
              </a:prstGeom>
            </p:spPr>
          </p:pic>
        </mc:Fallback>
      </mc:AlternateContent>
      <p:sp>
        <p:nvSpPr>
          <p:cNvPr id="2" name="Title 1">
            <a:extLst>
              <a:ext uri="{FF2B5EF4-FFF2-40B4-BE49-F238E27FC236}">
                <a16:creationId xmlns:a16="http://schemas.microsoft.com/office/drawing/2014/main" id="{48DFEAF9-3C9A-4305-9782-3EE91C933D8A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495232"/>
          </a:xfrm>
        </p:spPr>
        <p:txBody>
          <a:bodyPr anchor="t">
            <a:normAutofit/>
          </a:bodyPr>
          <a:lstStyle>
            <a:lvl1pPr algn="l">
              <a:defRPr sz="2600">
                <a:solidFill>
                  <a:srgbClr val="408E93"/>
                </a:solidFill>
                <a:latin typeface="Agency FB" panose="020B0503020202020204" pitchFamily="34" charset="0"/>
                <a:cs typeface="Segoe UI Light" panose="020B0502040204020203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13" name="Ink 12">
                <a:extLst>
                  <a:ext uri="{FF2B5EF4-FFF2-40B4-BE49-F238E27FC236}">
                    <a16:creationId xmlns:a16="http://schemas.microsoft.com/office/drawing/2014/main" id="{A1E4DA85-F019-4E90-A6AA-7043F3D87AD7}"/>
                  </a:ext>
                </a:extLst>
              </p14:cNvPr>
              <p14:cNvContentPartPr/>
              <p14:nvPr userDrawn="1"/>
            </p14:nvContentPartPr>
            <p14:xfrm>
              <a:off x="5810220" y="4838430"/>
              <a:ext cx="238320" cy="19440"/>
            </p14:xfrm>
          </p:contentPart>
        </mc:Choice>
        <mc:Fallback xmlns="">
          <p:pic>
            <p:nvPicPr>
              <p:cNvPr id="13" name="Ink 12">
                <a:extLst>
                  <a:ext uri="{FF2B5EF4-FFF2-40B4-BE49-F238E27FC236}">
                    <a16:creationId xmlns:a16="http://schemas.microsoft.com/office/drawing/2014/main" id="{A1E4DA85-F019-4E90-A6AA-7043F3D87AD7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5801220" y="4829594"/>
                <a:ext cx="255960" cy="36759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9">
            <p14:nvContentPartPr>
              <p14:cNvPr id="19" name="Ink 18">
                <a:extLst>
                  <a:ext uri="{FF2B5EF4-FFF2-40B4-BE49-F238E27FC236}">
                    <a16:creationId xmlns:a16="http://schemas.microsoft.com/office/drawing/2014/main" id="{790FFFC0-B22C-429C-95BD-DD45145FEBA8}"/>
                  </a:ext>
                </a:extLst>
              </p14:cNvPr>
              <p14:cNvContentPartPr/>
              <p14:nvPr userDrawn="1"/>
            </p14:nvContentPartPr>
            <p14:xfrm>
              <a:off x="7019925" y="123765"/>
              <a:ext cx="28800" cy="360"/>
            </p14:xfrm>
          </p:contentPart>
        </mc:Choice>
        <mc:Fallback xmlns="">
          <p:pic>
            <p:nvPicPr>
              <p:cNvPr id="19" name="Ink 18">
                <a:extLst>
                  <a:ext uri="{FF2B5EF4-FFF2-40B4-BE49-F238E27FC236}">
                    <a16:creationId xmlns:a16="http://schemas.microsoft.com/office/drawing/2014/main" id="{790FFFC0-B22C-429C-95BD-DD45145FEBA8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7010925" y="114765"/>
                <a:ext cx="4644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1">
            <p14:nvContentPartPr>
              <p14:cNvPr id="21" name="Ink 20">
                <a:extLst>
                  <a:ext uri="{FF2B5EF4-FFF2-40B4-BE49-F238E27FC236}">
                    <a16:creationId xmlns:a16="http://schemas.microsoft.com/office/drawing/2014/main" id="{4F2552DA-D8AD-49AD-B221-046C987028BC}"/>
                  </a:ext>
                </a:extLst>
              </p14:cNvPr>
              <p14:cNvContentPartPr/>
              <p14:nvPr userDrawn="1"/>
            </p14:nvContentPartPr>
            <p14:xfrm>
              <a:off x="4705125" y="7267500"/>
              <a:ext cx="19440" cy="9720"/>
            </p14:xfrm>
          </p:contentPart>
        </mc:Choice>
        <mc:Fallback xmlns="">
          <p:pic>
            <p:nvPicPr>
              <p:cNvPr id="21" name="Ink 20">
                <a:extLst>
                  <a:ext uri="{FF2B5EF4-FFF2-40B4-BE49-F238E27FC236}">
                    <a16:creationId xmlns:a16="http://schemas.microsoft.com/office/drawing/2014/main" id="{4F2552DA-D8AD-49AD-B221-046C987028BC}"/>
                  </a:ext>
                </a:extLst>
              </p:cNvPr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4696125" y="7258821"/>
                <a:ext cx="37080" cy="26730"/>
              </a:xfrm>
              <a:prstGeom prst="rect">
                <a:avLst/>
              </a:prstGeom>
            </p:spPr>
          </p:pic>
        </mc:Fallback>
      </mc:AlternateContent>
      <p:sp>
        <p:nvSpPr>
          <p:cNvPr id="10" name="Rectangle 9">
            <a:extLst>
              <a:ext uri="{FF2B5EF4-FFF2-40B4-BE49-F238E27FC236}">
                <a16:creationId xmlns:a16="http://schemas.microsoft.com/office/drawing/2014/main" id="{C6BF408C-A3FE-427A-BCAC-49F0BEAE4F3E}"/>
              </a:ext>
            </a:extLst>
          </p:cNvPr>
          <p:cNvSpPr/>
          <p:nvPr userDrawn="1"/>
        </p:nvSpPr>
        <p:spPr>
          <a:xfrm>
            <a:off x="0" y="1"/>
            <a:ext cx="12192000" cy="6858000"/>
          </a:xfrm>
          <a:prstGeom prst="rect">
            <a:avLst/>
          </a:prstGeom>
          <a:gradFill flip="none" rotWithShape="1">
            <a:gsLst>
              <a:gs pos="49000">
                <a:schemeClr val="tx1">
                  <a:alpha val="0"/>
                </a:schemeClr>
              </a:gs>
              <a:gs pos="100000">
                <a:schemeClr val="tx1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75275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8512A5-4A94-4AD1-8E4A-1EA129F986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FE6721-7958-497F-BDBF-202EA49F19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3C0A16-F783-4588-B672-5058DF08C0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BF23A-3D24-42D3-8F1A-75A13C888DEA}" type="datetimeFigureOut">
              <a:rPr lang="en-US" smtClean="0"/>
              <a:t>8/24/2022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350778-6411-40BC-969D-A8D237EDD2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8D5302-3190-447A-93C9-69054625D9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17781-12D9-4CDB-9AAE-83636CBD66D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63488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8A55D5-7F7F-4923-B13A-FB14C90798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7DA3E33-C1C5-4903-B6A0-5DCA0E5DAF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CEEB41-7B20-4E9D-854C-61E519F596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BF23A-3D24-42D3-8F1A-75A13C888DEA}" type="datetimeFigureOut">
              <a:rPr lang="en-US" smtClean="0"/>
              <a:t>8/24/2022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5B4E84-AF49-469B-BA25-009B696C4D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771073-1660-4665-AD08-B1F6EEEC6D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17781-12D9-4CDB-9AAE-83636CBD66D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18269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164BBC-F386-4C51-801D-CF55F338F8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81EA36-CB65-4957-AC4D-117C8B55F58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191E4BF-C484-4876-8267-5595D143311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E481A05-B3B3-484A-B9A2-C693BFC185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BF23A-3D24-42D3-8F1A-75A13C888DEA}" type="datetimeFigureOut">
              <a:rPr lang="en-US" smtClean="0"/>
              <a:t>8/24/2022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4A2926F-1DF1-4A3A-B966-52626B39B8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39902F3-1A49-445A-A094-55BF9A3AAF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17781-12D9-4CDB-9AAE-83636CBD66D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6503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A7F405-2652-4BEF-A9E4-BCBF252A1A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8998658-AC9F-419A-9D28-703117D9C1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97BF43B-ACB8-4022-9478-4B58FB2AC89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B47381A-DF82-4E57-86F2-79DDC1FDB83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295A9D4-5434-4053-BEF7-D8D6112F684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A2203A2-768C-4C32-B8C9-5731FBE96F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BF23A-3D24-42D3-8F1A-75A13C888DEA}" type="datetimeFigureOut">
              <a:rPr lang="en-US" smtClean="0"/>
              <a:t>8/24/2022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17F5DD0-FF5E-4C8E-BF51-AAA6F15FFC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CB89CD3-37F2-4CFC-B1A1-8986571455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17781-12D9-4CDB-9AAE-83636CBD66D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45051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1A9A825-7557-4500-8CCD-1373C95FFB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4C4F931-B635-4B85-BE10-74008338EE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9AE95C-FC17-478C-AA9E-710213A4FD4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6BF23A-3D24-42D3-8F1A-75A13C888DEA}" type="datetimeFigureOut">
              <a:rPr lang="en-US" smtClean="0"/>
              <a:t>8/24/2022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D4E31F-5B11-490E-AD3F-BE92E0F2DF1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BDD7FA-F9F4-4DC4-9791-ACD495680E0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717781-12D9-4CDB-9AAE-83636CBD66D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42481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1" r:id="rId3"/>
    <p:sldLayoutId id="2147483662" r:id="rId4"/>
    <p:sldLayoutId id="2147483663" r:id="rId5"/>
    <p:sldLayoutId id="2147483650" r:id="rId6"/>
    <p:sldLayoutId id="2147483651" r:id="rId7"/>
    <p:sldLayoutId id="2147483652" r:id="rId8"/>
    <p:sldLayoutId id="2147483653" r:id="rId9"/>
    <p:sldLayoutId id="2147483654" r:id="rId10"/>
    <p:sldLayoutId id="2147483655" r:id="rId11"/>
    <p:sldLayoutId id="2147483656" r:id="rId12"/>
    <p:sldLayoutId id="2147483657" r:id="rId13"/>
    <p:sldLayoutId id="2147483658" r:id="rId14"/>
    <p:sldLayoutId id="2147483659" r:id="rId1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3" Type="http://schemas.openxmlformats.org/officeDocument/2006/relationships/hyperlink" Target="https://www.screencast.com/t/Eibj9gqU" TargetMode="External"/><Relationship Id="rId12" Type="http://schemas.openxmlformats.org/officeDocument/2006/relationships/hyperlink" Target="http://www.screencast.com/t/gxEQkElyo1" TargetMode="External"/><Relationship Id="rId17" Type="http://schemas.openxmlformats.org/officeDocument/2006/relationships/hyperlink" Target="http://www.screencast.com/t/tbcYt9eUkKg" TargetMode="External"/><Relationship Id="rId2" Type="http://schemas.openxmlformats.org/officeDocument/2006/relationships/customXml" Target="../ink/ink26.xml"/><Relationship Id="rId16" Type="http://schemas.openxmlformats.org/officeDocument/2006/relationships/hyperlink" Target="https://www.screencast.com/t/OlGl04dntU8F" TargetMode="External"/><Relationship Id="rId1" Type="http://schemas.openxmlformats.org/officeDocument/2006/relationships/slideLayout" Target="../slideLayouts/slideLayout1.xml"/><Relationship Id="rId11" Type="http://schemas.openxmlformats.org/officeDocument/2006/relationships/hyperlink" Target="https://www.screencast.com/t/jiYJO2l6" TargetMode="External"/><Relationship Id="rId15" Type="http://schemas.openxmlformats.org/officeDocument/2006/relationships/hyperlink" Target="http://www.screencast.com/t/0WY0MpuuOx" TargetMode="External"/><Relationship Id="rId10" Type="http://schemas.openxmlformats.org/officeDocument/2006/relationships/image" Target="../media/image3.png"/><Relationship Id="rId9" Type="http://schemas.openxmlformats.org/officeDocument/2006/relationships/image" Target="../media/image11.emf"/><Relationship Id="rId14" Type="http://schemas.openxmlformats.org/officeDocument/2006/relationships/hyperlink" Target="http://www.screencast.com/t/DKarPHwMU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4A5B7E-0F58-488F-B149-1D1DC9B6B9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55354" y="274096"/>
            <a:ext cx="9144000" cy="495232"/>
          </a:xfrm>
        </p:spPr>
        <p:txBody>
          <a:bodyPr>
            <a:noAutofit/>
          </a:bodyPr>
          <a:lstStyle/>
          <a:p>
            <a:pPr algn="ctr"/>
            <a:r>
              <a:rPr lang="en-US" sz="3200" dirty="0"/>
              <a:t>Navigating through Naviance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811CCB4-5A42-4506-A2DE-4A66CDA93F0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838395" y="876318"/>
            <a:ext cx="5152223" cy="4021205"/>
          </a:xfrm>
        </p:spPr>
        <p:txBody>
          <a:bodyPr/>
          <a:lstStyle/>
          <a:p>
            <a:pPr>
              <a:lnSpc>
                <a:spcPct val="110000"/>
              </a:lnSpc>
            </a:pPr>
            <a:r>
              <a:rPr lang="en-US" dirty="0"/>
              <a:t>Naviance informational videos for students, parents, and teachers. 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7" name="Ink 6" descr="Drawing point">
                <a:extLst>
                  <a:ext uri="{FF2B5EF4-FFF2-40B4-BE49-F238E27FC236}">
                    <a16:creationId xmlns:a16="http://schemas.microsoft.com/office/drawing/2014/main" id="{9FE62378-625A-40E4-A5E5-226DF2DDE541}"/>
                  </a:ext>
                </a:extLst>
              </p14:cNvPr>
              <p14:cNvContentPartPr/>
              <p14:nvPr/>
            </p14:nvContentPartPr>
            <p14:xfrm>
              <a:off x="3838395" y="7372005"/>
              <a:ext cx="360" cy="9720"/>
            </p14:xfrm>
          </p:contentPart>
        </mc:Choice>
        <mc:Fallback xmlns="">
          <p:pic>
            <p:nvPicPr>
              <p:cNvPr id="7" name="Ink 6" descr="Drawing point">
                <a:extLst>
                  <a:ext uri="{FF2B5EF4-FFF2-40B4-BE49-F238E27FC236}">
                    <a16:creationId xmlns:a16="http://schemas.microsoft.com/office/drawing/2014/main" id="{9FE62378-625A-40E4-A5E5-226DF2DDE541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3829395" y="7363005"/>
                <a:ext cx="18000" cy="27360"/>
              </a:xfrm>
              <a:prstGeom prst="rect">
                <a:avLst/>
              </a:prstGeom>
            </p:spPr>
          </p:pic>
        </mc:Fallback>
      </mc:AlternateContent>
      <p:grpSp>
        <p:nvGrpSpPr>
          <p:cNvPr id="4" name="Group 3">
            <a:extLst>
              <a:ext uri="{FF2B5EF4-FFF2-40B4-BE49-F238E27FC236}">
                <a16:creationId xmlns:a16="http://schemas.microsoft.com/office/drawing/2014/main" id="{D0B9750C-761C-4EEF-BCCB-9D64B77B41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473985" y="615497"/>
            <a:ext cx="5513866" cy="276225"/>
            <a:chOff x="1557338" y="1458610"/>
            <a:chExt cx="5513866" cy="276225"/>
          </a:xfrm>
        </p:grpSpPr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54417E9A-885B-4AB5-82EC-43B6D9F71B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/>
          </p:nvCxnSpPr>
          <p:spPr>
            <a:xfrm>
              <a:off x="1557338" y="1589020"/>
              <a:ext cx="5362574" cy="0"/>
            </a:xfrm>
            <a:prstGeom prst="line">
              <a:avLst/>
            </a:prstGeom>
            <a:ln>
              <a:solidFill>
                <a:schemeClr val="bg1"/>
              </a:solidFill>
              <a:prstDash val="sysDash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0" name="Picture 9" descr="Encircled red dot">
              <a:extLst>
                <a:ext uri="{FF2B5EF4-FFF2-40B4-BE49-F238E27FC236}">
                  <a16:creationId xmlns:a16="http://schemas.microsoft.com/office/drawing/2014/main" id="{A6F0F6E8-910C-4141-A329-EB9A062328E8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794979" y="1458610"/>
              <a:ext cx="276225" cy="276225"/>
            </a:xfrm>
            <a:prstGeom prst="rect">
              <a:avLst/>
            </a:prstGeom>
          </p:spPr>
        </p:pic>
      </p:grp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6CEF173C-BC40-4EBF-8B14-0C5DBD3B9F8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2191782"/>
              </p:ext>
            </p:extLst>
          </p:nvPr>
        </p:nvGraphicFramePr>
        <p:xfrm>
          <a:off x="420441" y="1241140"/>
          <a:ext cx="11224388" cy="5607148"/>
        </p:xfrm>
        <a:graphic>
          <a:graphicData uri="http://schemas.openxmlformats.org/drawingml/2006/table">
            <a:tbl>
              <a:tblPr/>
              <a:tblGrid>
                <a:gridCol w="2806097">
                  <a:extLst>
                    <a:ext uri="{9D8B030D-6E8A-4147-A177-3AD203B41FA5}">
                      <a16:colId xmlns:a16="http://schemas.microsoft.com/office/drawing/2014/main" val="1212430735"/>
                    </a:ext>
                  </a:extLst>
                </a:gridCol>
                <a:gridCol w="2806097">
                  <a:extLst>
                    <a:ext uri="{9D8B030D-6E8A-4147-A177-3AD203B41FA5}">
                      <a16:colId xmlns:a16="http://schemas.microsoft.com/office/drawing/2014/main" val="4097341076"/>
                    </a:ext>
                  </a:extLst>
                </a:gridCol>
                <a:gridCol w="2806097">
                  <a:extLst>
                    <a:ext uri="{9D8B030D-6E8A-4147-A177-3AD203B41FA5}">
                      <a16:colId xmlns:a16="http://schemas.microsoft.com/office/drawing/2014/main" val="3777106158"/>
                    </a:ext>
                  </a:extLst>
                </a:gridCol>
                <a:gridCol w="2806097">
                  <a:extLst>
                    <a:ext uri="{9D8B030D-6E8A-4147-A177-3AD203B41FA5}">
                      <a16:colId xmlns:a16="http://schemas.microsoft.com/office/drawing/2014/main" val="3000791772"/>
                    </a:ext>
                  </a:extLst>
                </a:gridCol>
              </a:tblGrid>
              <a:tr h="208444">
                <a:tc>
                  <a:txBody>
                    <a:bodyPr/>
                    <a:lstStyle/>
                    <a:p>
                      <a:pPr algn="ctr"/>
                      <a:r>
                        <a:rPr lang="en-US" sz="800" b="1">
                          <a:effectLst/>
                          <a:latin typeface="Arial" panose="020B0604020202020204" pitchFamily="34" charset="0"/>
                        </a:rPr>
                        <a:t>Naviance Area</a:t>
                      </a:r>
                      <a:endParaRPr lang="en-US" sz="80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0792" marR="20792" marT="19960" marB="19960" anchor="ctr">
                    <a:lnL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1">
                          <a:effectLst/>
                          <a:latin typeface="Arial" panose="020B0604020202020204" pitchFamily="34" charset="0"/>
                        </a:rPr>
                        <a:t>Name</a:t>
                      </a:r>
                      <a:endParaRPr lang="en-US" sz="80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0792" marR="20792" marT="19960" marB="19960" anchor="ctr">
                    <a:lnL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1">
                          <a:effectLst/>
                          <a:latin typeface="Arial" panose="020B0604020202020204" pitchFamily="34" charset="0"/>
                        </a:rPr>
                        <a:t>Direct Link</a:t>
                      </a:r>
                      <a:endParaRPr lang="en-US" sz="80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0792" marR="20792" marT="19960" marB="19960" anchor="ctr">
                    <a:lnL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1">
                          <a:effectLst/>
                          <a:latin typeface="Arial" panose="020B0604020202020204" pitchFamily="34" charset="0"/>
                        </a:rPr>
                        <a:t>Audience</a:t>
                      </a:r>
                      <a:endParaRPr lang="en-US" sz="80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0792" marR="20792" marT="19960" marB="19960" anchor="ctr">
                    <a:lnL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2404967"/>
                  </a:ext>
                </a:extLst>
              </a:tr>
              <a:tr h="514162">
                <a:tc>
                  <a:txBody>
                    <a:bodyPr/>
                    <a:lstStyle/>
                    <a:p>
                      <a:r>
                        <a:rPr lang="en-US" sz="800">
                          <a:effectLst/>
                          <a:latin typeface="Arial" panose="020B0604020202020204" pitchFamily="34" charset="0"/>
                        </a:rPr>
                        <a:t>Naviance Student (Curricululm)</a:t>
                      </a:r>
                    </a:p>
                  </a:txBody>
                  <a:tcPr marL="20792" marR="20792" marT="19960" marB="19960" anchor="ctr">
                    <a:lnL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>
                          <a:effectLst/>
                          <a:latin typeface="Arial" panose="020B0604020202020204" pitchFamily="34" charset="0"/>
                        </a:rPr>
                        <a:t>Naviance College, Career, and Life Readiness Curriculum</a:t>
                      </a:r>
                    </a:p>
                  </a:txBody>
                  <a:tcPr marL="20792" marR="20792" marT="19960" marB="19960" anchor="ctr">
                    <a:lnL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u="sng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hlinkClick r:id="rId11"/>
                        </a:rPr>
                        <a:t>https://www.screencast.com/t/jiYJO2l6</a:t>
                      </a:r>
                      <a:endParaRPr lang="en-US" sz="800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0792" marR="20792" marT="19960" marB="19960" anchor="ctr">
                    <a:lnL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>
                          <a:effectLst/>
                          <a:latin typeface="Arial" panose="020B0604020202020204" pitchFamily="34" charset="0"/>
                        </a:rPr>
                        <a:t>Students</a:t>
                      </a:r>
                    </a:p>
                  </a:txBody>
                  <a:tcPr marL="20792" marR="20792" marT="19960" marB="19960" anchor="ctr">
                    <a:lnL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4306777"/>
                  </a:ext>
                </a:extLst>
              </a:tr>
              <a:tr h="514162">
                <a:tc>
                  <a:txBody>
                    <a:bodyPr/>
                    <a:lstStyle/>
                    <a:p>
                      <a:r>
                        <a:rPr lang="en-US" sz="800">
                          <a:effectLst/>
                          <a:latin typeface="Arial" panose="020B0604020202020204" pitchFamily="34" charset="0"/>
                        </a:rPr>
                        <a:t>Naviance Student (eDocs)</a:t>
                      </a:r>
                    </a:p>
                  </a:txBody>
                  <a:tcPr marL="20792" marR="20792" marT="19960" marB="19960" anchor="ctr">
                    <a:lnL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>
                          <a:effectLst/>
                          <a:latin typeface="Arial" panose="020B0604020202020204" pitchFamily="34" charset="0"/>
                        </a:rPr>
                        <a:t>Common App Registration and Account Matching</a:t>
                      </a:r>
                    </a:p>
                  </a:txBody>
                  <a:tcPr marL="20792" marR="20792" marT="19960" marB="19960" anchor="ctr">
                    <a:lnL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u="sng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hlinkClick r:id="rId12"/>
                        </a:rPr>
                        <a:t>http://www.screencast.com/t/gxEQkElyo1</a:t>
                      </a:r>
                      <a:endParaRPr lang="en-US" sz="800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0792" marR="20792" marT="19960" marB="19960" anchor="ctr">
                    <a:lnL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>
                          <a:effectLst/>
                          <a:latin typeface="Arial" panose="020B0604020202020204" pitchFamily="34" charset="0"/>
                        </a:rPr>
                        <a:t>Students</a:t>
                      </a:r>
                    </a:p>
                  </a:txBody>
                  <a:tcPr marL="20792" marR="20792" marT="19960" marB="19960" anchor="ctr">
                    <a:lnL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254281"/>
                  </a:ext>
                </a:extLst>
              </a:tr>
              <a:tr h="514162">
                <a:tc>
                  <a:txBody>
                    <a:bodyPr/>
                    <a:lstStyle/>
                    <a:p>
                      <a:r>
                        <a:rPr lang="en-US" sz="800">
                          <a:effectLst/>
                          <a:latin typeface="Arial" panose="020B0604020202020204" pitchFamily="34" charset="0"/>
                        </a:rPr>
                        <a:t>Naviance Student (eDocs)</a:t>
                      </a:r>
                    </a:p>
                  </a:txBody>
                  <a:tcPr marL="20792" marR="20792" marT="19960" marB="19960" anchor="ctr">
                    <a:lnL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>
                          <a:effectLst/>
                          <a:latin typeface="Arial" panose="020B0604020202020204" pitchFamily="34" charset="0"/>
                        </a:rPr>
                        <a:t>College Application Series: Editing Colleges I'm Applying To</a:t>
                      </a:r>
                    </a:p>
                  </a:txBody>
                  <a:tcPr marL="20792" marR="20792" marT="19960" marB="19960" anchor="ctr">
                    <a:lnL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u="sng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hlinkClick r:id="rId13"/>
                        </a:rPr>
                        <a:t>https://www.screencast.com/t/Eibj9gqU</a:t>
                      </a:r>
                      <a:endParaRPr lang="en-US" sz="800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0792" marR="20792" marT="19960" marB="19960" anchor="ctr">
                    <a:lnL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>
                          <a:effectLst/>
                          <a:latin typeface="Arial" panose="020B0604020202020204" pitchFamily="34" charset="0"/>
                        </a:rPr>
                        <a:t>Students</a:t>
                      </a:r>
                    </a:p>
                  </a:txBody>
                  <a:tcPr marL="20792" marR="20792" marT="19960" marB="19960" anchor="ctr">
                    <a:lnL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1058278"/>
                  </a:ext>
                </a:extLst>
              </a:tr>
              <a:tr h="514162">
                <a:tc>
                  <a:txBody>
                    <a:bodyPr/>
                    <a:lstStyle/>
                    <a:p>
                      <a:r>
                        <a:rPr lang="en-US" sz="800">
                          <a:effectLst/>
                          <a:latin typeface="Arial" panose="020B0604020202020204" pitchFamily="34" charset="0"/>
                        </a:rPr>
                        <a:t>Naviance Student (eDocs)</a:t>
                      </a:r>
                    </a:p>
                  </a:txBody>
                  <a:tcPr marL="20792" marR="20792" marT="19960" marB="19960" anchor="ctr">
                    <a:lnL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>
                          <a:effectLst/>
                          <a:latin typeface="Arial" panose="020B0604020202020204" pitchFamily="34" charset="0"/>
                        </a:rPr>
                        <a:t>College Application Series: Building a List of Colelges I'm Applying To</a:t>
                      </a:r>
                    </a:p>
                  </a:txBody>
                  <a:tcPr marL="20792" marR="20792" marT="19960" marB="19960" anchor="ctr">
                    <a:lnL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u="sng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hlinkClick r:id="rId13"/>
                        </a:rPr>
                        <a:t>https://www.screencast.com/t/Eibj9gqU</a:t>
                      </a:r>
                      <a:endParaRPr lang="en-US" sz="800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0792" marR="20792" marT="19960" marB="19960" anchor="ctr">
                    <a:lnL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>
                          <a:effectLst/>
                          <a:latin typeface="Arial" panose="020B0604020202020204" pitchFamily="34" charset="0"/>
                        </a:rPr>
                        <a:t>Students</a:t>
                      </a:r>
                    </a:p>
                  </a:txBody>
                  <a:tcPr marL="20792" marR="20792" marT="19960" marB="19960" anchor="ctr">
                    <a:lnL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0888874"/>
                  </a:ext>
                </a:extLst>
              </a:tr>
              <a:tr h="514162">
                <a:tc>
                  <a:txBody>
                    <a:bodyPr/>
                    <a:lstStyle/>
                    <a:p>
                      <a:r>
                        <a:rPr lang="en-US" sz="800">
                          <a:effectLst/>
                          <a:latin typeface="Arial" panose="020B0604020202020204" pitchFamily="34" charset="0"/>
                        </a:rPr>
                        <a:t>Naviance Student (eDocs)</a:t>
                      </a:r>
                    </a:p>
                  </a:txBody>
                  <a:tcPr marL="20792" marR="20792" marT="19960" marB="19960" anchor="ctr">
                    <a:lnL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>
                          <a:effectLst/>
                          <a:latin typeface="Arial" panose="020B0604020202020204" pitchFamily="34" charset="0"/>
                        </a:rPr>
                        <a:t>College Application Series: Requesting a Final Transcript</a:t>
                      </a:r>
                    </a:p>
                  </a:txBody>
                  <a:tcPr marL="20792" marR="20792" marT="19960" marB="19960" anchor="ctr">
                    <a:lnL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u="sng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hlinkClick r:id="rId13"/>
                        </a:rPr>
                        <a:t>https://www.screencast.com/t/Eibj9gqU</a:t>
                      </a:r>
                      <a:endParaRPr lang="en-US" sz="800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0792" marR="20792" marT="19960" marB="19960" anchor="ctr">
                    <a:lnL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>
                          <a:effectLst/>
                          <a:latin typeface="Arial" panose="020B0604020202020204" pitchFamily="34" charset="0"/>
                        </a:rPr>
                        <a:t>Students</a:t>
                      </a:r>
                    </a:p>
                  </a:txBody>
                  <a:tcPr marL="20792" marR="20792" marT="19960" marB="19960" anchor="ctr">
                    <a:lnL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5712099"/>
                  </a:ext>
                </a:extLst>
              </a:tr>
              <a:tr h="514162">
                <a:tc>
                  <a:txBody>
                    <a:bodyPr/>
                    <a:lstStyle/>
                    <a:p>
                      <a:r>
                        <a:rPr lang="en-US" sz="800">
                          <a:effectLst/>
                          <a:latin typeface="Arial" panose="020B0604020202020204" pitchFamily="34" charset="0"/>
                        </a:rPr>
                        <a:t>Naviance Student (eDocs)</a:t>
                      </a:r>
                    </a:p>
                  </a:txBody>
                  <a:tcPr marL="20792" marR="20792" marT="19960" marB="19960" anchor="ctr">
                    <a:lnL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>
                          <a:effectLst/>
                          <a:latin typeface="Arial" panose="020B0604020202020204" pitchFamily="34" charset="0"/>
                        </a:rPr>
                        <a:t>College Application Series: Setting Your Attending College</a:t>
                      </a:r>
                    </a:p>
                  </a:txBody>
                  <a:tcPr marL="20792" marR="20792" marT="19960" marB="19960" anchor="ctr">
                    <a:lnL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u="sng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hlinkClick r:id="rId13"/>
                        </a:rPr>
                        <a:t>https://www.screencast.com/t/Eibj9gqU</a:t>
                      </a:r>
                      <a:endParaRPr lang="en-US" sz="800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0792" marR="20792" marT="19960" marB="19960" anchor="ctr">
                    <a:lnL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>
                          <a:effectLst/>
                          <a:latin typeface="Arial" panose="020B0604020202020204" pitchFamily="34" charset="0"/>
                        </a:rPr>
                        <a:t>Students</a:t>
                      </a:r>
                    </a:p>
                  </a:txBody>
                  <a:tcPr marL="20792" marR="20792" marT="19960" marB="19960" anchor="ctr">
                    <a:lnL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4305339"/>
                  </a:ext>
                </a:extLst>
              </a:tr>
              <a:tr h="359914">
                <a:tc>
                  <a:txBody>
                    <a:bodyPr/>
                    <a:lstStyle/>
                    <a:p>
                      <a:r>
                        <a:rPr lang="en-US" sz="800">
                          <a:effectLst/>
                          <a:latin typeface="Arial" panose="020B0604020202020204" pitchFamily="34" charset="0"/>
                        </a:rPr>
                        <a:t>Naviance Student (eDocs)</a:t>
                      </a:r>
                    </a:p>
                  </a:txBody>
                  <a:tcPr marL="20792" marR="20792" marT="19960" marB="19960" anchor="ctr">
                    <a:lnL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>
                          <a:effectLst/>
                          <a:latin typeface="Arial" panose="020B0604020202020204" pitchFamily="34" charset="0"/>
                        </a:rPr>
                        <a:t>Request Transcripts in Naviance Student</a:t>
                      </a:r>
                    </a:p>
                  </a:txBody>
                  <a:tcPr marL="20792" marR="20792" marT="19960" marB="19960" anchor="ctr">
                    <a:lnL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u="sng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hlinkClick r:id="rId13"/>
                        </a:rPr>
                        <a:t>https://www.screencast.com/t/Eibj9gqU</a:t>
                      </a:r>
                      <a:endParaRPr lang="en-US" sz="800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0792" marR="20792" marT="19960" marB="19960" anchor="ctr">
                    <a:lnL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>
                          <a:effectLst/>
                          <a:latin typeface="Arial" panose="020B0604020202020204" pitchFamily="34" charset="0"/>
                        </a:rPr>
                        <a:t>Students</a:t>
                      </a:r>
                    </a:p>
                  </a:txBody>
                  <a:tcPr marL="20792" marR="20792" marT="19960" marB="19960" anchor="ctr">
                    <a:lnL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1691318"/>
                  </a:ext>
                </a:extLst>
              </a:tr>
              <a:tr h="514162">
                <a:tc>
                  <a:txBody>
                    <a:bodyPr/>
                    <a:lstStyle/>
                    <a:p>
                      <a:r>
                        <a:rPr lang="en-US" sz="800">
                          <a:effectLst/>
                          <a:latin typeface="Arial" panose="020B0604020202020204" pitchFamily="34" charset="0"/>
                        </a:rPr>
                        <a:t>Naviance Student (eDocs)</a:t>
                      </a:r>
                    </a:p>
                  </a:txBody>
                  <a:tcPr marL="20792" marR="20792" marT="19960" marB="19960" anchor="ctr">
                    <a:lnL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>
                          <a:effectLst/>
                          <a:latin typeface="Arial" panose="020B0604020202020204" pitchFamily="34" charset="0"/>
                        </a:rPr>
                        <a:t>Letter of Recommendation Requests</a:t>
                      </a:r>
                    </a:p>
                  </a:txBody>
                  <a:tcPr marL="20792" marR="20792" marT="19960" marB="19960" anchor="ctr">
                    <a:lnL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u="sng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hlinkClick r:id="rId13"/>
                        </a:rPr>
                        <a:t>https://www.screencast.com/t/Eibj9gqU</a:t>
                      </a:r>
                      <a:endParaRPr lang="en-US" sz="800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0792" marR="20792" marT="19960" marB="19960" anchor="ctr">
                    <a:lnL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>
                          <a:effectLst/>
                          <a:latin typeface="Arial" panose="020B0604020202020204" pitchFamily="34" charset="0"/>
                        </a:rPr>
                        <a:t>Students</a:t>
                      </a:r>
                    </a:p>
                  </a:txBody>
                  <a:tcPr marL="20792" marR="20792" marT="19960" marB="19960" anchor="ctr">
                    <a:lnL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8376367"/>
                  </a:ext>
                </a:extLst>
              </a:tr>
              <a:tr h="359914">
                <a:tc>
                  <a:txBody>
                    <a:bodyPr/>
                    <a:lstStyle/>
                    <a:p>
                      <a:r>
                        <a:rPr lang="en-US" sz="800">
                          <a:effectLst/>
                          <a:latin typeface="Arial" panose="020B0604020202020204" pitchFamily="34" charset="0"/>
                        </a:rPr>
                        <a:t>Naviance Student (General)</a:t>
                      </a:r>
                    </a:p>
                  </a:txBody>
                  <a:tcPr marL="20792" marR="20792" marT="19960" marB="19960" anchor="ctr">
                    <a:lnL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>
                          <a:effectLst/>
                          <a:latin typeface="Arial" panose="020B0604020202020204" pitchFamily="34" charset="0"/>
                        </a:rPr>
                        <a:t>Google Translate for Naviance Student</a:t>
                      </a:r>
                    </a:p>
                  </a:txBody>
                  <a:tcPr marL="20792" marR="20792" marT="19960" marB="19960" anchor="ctr">
                    <a:lnL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u="sng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hlinkClick r:id="rId14"/>
                        </a:rPr>
                        <a:t>http://www.screencast.com/t/DKarPHwMU</a:t>
                      </a:r>
                      <a:endParaRPr lang="en-US" sz="800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0792" marR="20792" marT="19960" marB="19960" anchor="ctr">
                    <a:lnL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>
                          <a:effectLst/>
                          <a:latin typeface="Arial" panose="020B0604020202020204" pitchFamily="34" charset="0"/>
                        </a:rPr>
                        <a:t>Students</a:t>
                      </a:r>
                    </a:p>
                  </a:txBody>
                  <a:tcPr marL="20792" marR="20792" marT="19960" marB="19960" anchor="ctr">
                    <a:lnL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2038547"/>
                  </a:ext>
                </a:extLst>
              </a:tr>
              <a:tr h="359914">
                <a:tc>
                  <a:txBody>
                    <a:bodyPr/>
                    <a:lstStyle/>
                    <a:p>
                      <a:r>
                        <a:rPr lang="en-US" sz="800">
                          <a:effectLst/>
                          <a:latin typeface="Arial" panose="020B0604020202020204" pitchFamily="34" charset="0"/>
                        </a:rPr>
                        <a:t>Naviance Student (Kaplan)</a:t>
                      </a:r>
                    </a:p>
                  </a:txBody>
                  <a:tcPr marL="20792" marR="20792" marT="19960" marB="19960" anchor="ctr">
                    <a:lnL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>
                          <a:effectLst/>
                          <a:latin typeface="Arial" panose="020B0604020202020204" pitchFamily="34" charset="0"/>
                        </a:rPr>
                        <a:t>Registering for Naviance CCLR Live by Kaplan</a:t>
                      </a:r>
                    </a:p>
                  </a:txBody>
                  <a:tcPr marL="20792" marR="20792" marT="19960" marB="19960" anchor="ctr">
                    <a:lnL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u="sng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hlinkClick r:id="rId15"/>
                        </a:rPr>
                        <a:t>http://www.screencast.com/t/0WY0MpuuOx</a:t>
                      </a:r>
                      <a:endParaRPr lang="en-US" sz="800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0792" marR="20792" marT="19960" marB="19960" anchor="ctr">
                    <a:lnL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>
                          <a:effectLst/>
                          <a:latin typeface="Arial" panose="020B0604020202020204" pitchFamily="34" charset="0"/>
                        </a:rPr>
                        <a:t>Students</a:t>
                      </a:r>
                    </a:p>
                  </a:txBody>
                  <a:tcPr marL="20792" marR="20792" marT="19960" marB="19960" anchor="ctr">
                    <a:lnL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7976974"/>
                  </a:ext>
                </a:extLst>
              </a:tr>
              <a:tr h="359914">
                <a:tc>
                  <a:txBody>
                    <a:bodyPr/>
                    <a:lstStyle/>
                    <a:p>
                      <a:r>
                        <a:rPr lang="en-US" sz="800">
                          <a:effectLst/>
                          <a:latin typeface="Arial" panose="020B0604020202020204" pitchFamily="34" charset="0"/>
                        </a:rPr>
                        <a:t>Naviance Student (General)</a:t>
                      </a:r>
                    </a:p>
                  </a:txBody>
                  <a:tcPr marL="20792" marR="20792" marT="19960" marB="19960" anchor="ctr">
                    <a:lnL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>
                          <a:effectLst/>
                          <a:latin typeface="Arial" panose="020B0604020202020204" pitchFamily="34" charset="0"/>
                        </a:rPr>
                        <a:t>The Student Journey in Naviance</a:t>
                      </a:r>
                    </a:p>
                  </a:txBody>
                  <a:tcPr marL="20792" marR="20792" marT="19960" marB="19960" anchor="ctr">
                    <a:lnL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u="sng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hlinkClick r:id="rId16"/>
                        </a:rPr>
                        <a:t>https://www.screencast.com/t/OlGl04dntU8F</a:t>
                      </a:r>
                      <a:endParaRPr lang="en-US" sz="800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0792" marR="20792" marT="19960" marB="19960" anchor="ctr">
                    <a:lnL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>
                          <a:effectLst/>
                          <a:latin typeface="Arial" panose="020B0604020202020204" pitchFamily="34" charset="0"/>
                        </a:rPr>
                        <a:t>Staff, Students and/or Parents</a:t>
                      </a:r>
                    </a:p>
                  </a:txBody>
                  <a:tcPr marL="20792" marR="20792" marT="19960" marB="19960" anchor="ctr">
                    <a:lnL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0513584"/>
                  </a:ext>
                </a:extLst>
              </a:tr>
              <a:tr h="359914">
                <a:tc>
                  <a:txBody>
                    <a:bodyPr/>
                    <a:lstStyle/>
                    <a:p>
                      <a:r>
                        <a:rPr lang="en-US" sz="800">
                          <a:effectLst/>
                          <a:latin typeface="Arial" panose="020B0604020202020204" pitchFamily="34" charset="0"/>
                        </a:rPr>
                        <a:t>Naviance Student (General)</a:t>
                      </a:r>
                    </a:p>
                  </a:txBody>
                  <a:tcPr marL="20792" marR="20792" marT="19960" marB="19960" anchor="ctr">
                    <a:lnL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>
                          <a:effectLst/>
                          <a:latin typeface="Arial" panose="020B0604020202020204" pitchFamily="34" charset="0"/>
                        </a:rPr>
                        <a:t>Naviance Student Tour and Overview</a:t>
                      </a:r>
                    </a:p>
                  </a:txBody>
                  <a:tcPr marL="20792" marR="20792" marT="19960" marB="19960" anchor="ctr">
                    <a:lnL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u="sng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hlinkClick r:id="rId17"/>
                        </a:rPr>
                        <a:t>http://www.screencast.com/t/tbcYt9eUkKg</a:t>
                      </a:r>
                      <a:endParaRPr lang="en-US" sz="800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0792" marR="20792" marT="19960" marB="19960" anchor="ctr">
                    <a:lnL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>
                          <a:effectLst/>
                          <a:latin typeface="Arial" panose="020B0604020202020204" pitchFamily="34" charset="0"/>
                        </a:rPr>
                        <a:t>Staff, Students and/or Parents</a:t>
                      </a:r>
                    </a:p>
                  </a:txBody>
                  <a:tcPr marL="20792" marR="20792" marT="19960" marB="19960" anchor="ctr">
                    <a:lnL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9574778"/>
                  </a:ext>
                </a:extLst>
              </a:tr>
            </a:tbl>
          </a:graphicData>
        </a:graphic>
      </p:graphicFrame>
      <p:sp>
        <p:nvSpPr>
          <p:cNvPr id="6" name="Rectangle 1">
            <a:extLst>
              <a:ext uri="{FF2B5EF4-FFF2-40B4-BE49-F238E27FC236}">
                <a16:creationId xmlns:a16="http://schemas.microsoft.com/office/drawing/2014/main" id="{8EB77D49-0AE6-45ED-910C-29AD2B8F19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4829856" y="1345298"/>
            <a:ext cx="2946242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024699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f16401558_win32_fixed.potx" id="{6175A0DC-0DAD-498E-9ACA-DFA64C2B116B}" vid="{760DBC81-82F9-473B-BEA4-22CF1889A5E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3D PowerPoint (Hubble Telescope model)</Template>
  <TotalTime>26</TotalTime>
  <Words>320</Words>
  <Application>Microsoft Office PowerPoint</Application>
  <PresentationFormat>Widescreen</PresentationFormat>
  <Paragraphs>55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Agency FB</vt:lpstr>
      <vt:lpstr>Arial</vt:lpstr>
      <vt:lpstr>Calibri</vt:lpstr>
      <vt:lpstr>Calibri Light</vt:lpstr>
      <vt:lpstr>Segoe UI Light</vt:lpstr>
      <vt:lpstr>Office Theme</vt:lpstr>
      <vt:lpstr>Navigating through Naviance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Navigating through Naviance </dc:title>
  <dc:creator>Judy Days-Dee</dc:creator>
  <cp:lastModifiedBy>Judy Days-Dee</cp:lastModifiedBy>
  <cp:revision>1</cp:revision>
  <dcterms:created xsi:type="dcterms:W3CDTF">2022-08-24T15:06:37Z</dcterms:created>
  <dcterms:modified xsi:type="dcterms:W3CDTF">2022-08-24T15:33:37Z</dcterms:modified>
</cp:coreProperties>
</file>