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theme/theme2.xml" ContentType="application/vnd.openxmlformats-officedocument.theme+xml"/>
  <Override PartName="/ppt/theme/theme3.xml" ContentType="application/vnd.openxmlformats-officedocument.theme+xml"/>
  <Override PartName="/ppt/ink/ink2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8E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85005" autoAdjust="0"/>
  </p:normalViewPr>
  <p:slideViewPr>
    <p:cSldViewPr snapToGrid="0">
      <p:cViewPr varScale="1">
        <p:scale>
          <a:sx n="105" d="100"/>
          <a:sy n="105" d="100"/>
        </p:scale>
        <p:origin x="54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B2EB3A6-08F9-4620-96BB-0C59FDA563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717414-ECF7-48A5-9775-6A5AD38BEC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E7C94-16A4-4054-B652-7DD2A812D30D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ACCEB4-8612-47D3-8652-8C9DFFA35D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FDD38-4641-4FC3-8E55-8E63F15635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AF883-18B4-4A93-BDB7-2847AFC7C0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35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09:29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13798,'0'0'-1328,"0"0"-1970,0 0 641,0 0-192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40:08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0 4370,'0'0'3185,"0"0"-4881,0 0-33,0 0 1265,-53 27-561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09:29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13798,'0'0'-1328,"0"0"-1970,0 0 641,0 0-192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4:59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-635 131 10165,'0'0'-320,"0"0"-1169,0 0 448,0 0 289,0 0-945,0 0 465,0 0 495,0-26-2160</inkml:trace>
  <inkml:trace contextRef="#ctx0" brushRef="#br0" timeOffset="-1296">0 27 11509,'0'0'-1296,"0"0"127,0 0-592,0 0-15,0 0 543,0 0 112,0-27 97</inkml:trace>
  <inkml:trace contextRef="#ctx0" brushRef="#br0" timeOffset="-1120">0 26 4690,'-53'26'3458,"53"-26"-3426,0 0-16,0 0 0,0 0-16,0 0-208,0 0-305,0 0-607,0 0-689,0 0 304,0 0 577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9:12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-660 28 13734,'0'0'-496,"0"0"0,0 0 224,0 0 176,27 0 16,-27 0-433,0 27-959,0-27-2018</inkml:trace>
  <inkml:trace contextRef="#ctx0" brushRef="#br0" timeOffset="-869">1 1 10581,'0'0'240,"0"0"-192,0 0 384,0 0-128,0 0-224,0 0-112,0 0-1120,0 0-2626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9:15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16776,'0'0'-993,"0"0"561,0 0-288,0 0 304,-26 0-689,-1 0-1632,1 0-2081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40:08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0 4370,'0'0'3185,"0"0"-4881,0 0-33,0 0 1265,-53 27-561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09:29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13798,'0'0'-1328,"0"0"-1970,0 0 641,0 0-192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4:59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-635 131 10165,'0'0'-320,"0"0"-1169,0 0 448,0 0 289,0 0-945,0 0 465,0 0 495,0-26-2160</inkml:trace>
  <inkml:trace contextRef="#ctx0" brushRef="#br0" timeOffset="-1296">0 27 11509,'0'0'-1296,"0"0"127,0 0-592,0 0-15,0 0 543,0 0 112,0-27 97</inkml:trace>
  <inkml:trace contextRef="#ctx0" brushRef="#br0" timeOffset="-1120">0 26 4690,'-53'26'3458,"53"-26"-3426,0 0-16,0 0 0,0 0-16,0 0-208,0 0-305,0 0-607,0 0-689,0 0 304,0 0 577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9:12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-660 28 13734,'0'0'-496,"0"0"0,0 0 224,0 0 176,27 0 16,-27 0-433,0 27-959,0-27-2018</inkml:trace>
  <inkml:trace contextRef="#ctx0" brushRef="#br0" timeOffset="-869">1 1 10581,'0'0'240,"0"0"-192,0 0 384,0 0-128,0 0-224,0 0-112,0 0-1120,0 0-2626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9:15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16776,'0'0'-993,"0"0"561,0 0-288,0 0 304,-26 0-689,-1 0-1632,1 0-2081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4:59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-635 131 10165,'0'0'-320,"0"0"-1169,0 0 448,0 0 289,0 0-945,0 0 465,0 0 495,0-26-2160</inkml:trace>
  <inkml:trace contextRef="#ctx0" brushRef="#br0" timeOffset="-1296">0 27 11509,'0'0'-1296,"0"0"127,0 0-592,0 0-15,0 0 543,0 0 112,0-27 97</inkml:trace>
  <inkml:trace contextRef="#ctx0" brushRef="#br0" timeOffset="-1120">0 26 4690,'-53'26'3458,"53"-26"-3426,0 0-16,0 0 0,0 0-16,0 0-208,0 0-305,0 0-607,0 0-689,0 0 304,0 0 577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40:08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0 4370,'0'0'3185,"0"0"-4881,0 0-33,0 0 1265,-53 27-561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09:29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13798,'0'0'-1328,"0"0"-1970,0 0 641,0 0-192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4:59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-635 131 10165,'0'0'-320,"0"0"-1169,0 0 448,0 0 289,0 0-945,0 0 465,0 0 495,0-26-2160</inkml:trace>
  <inkml:trace contextRef="#ctx0" brushRef="#br0" timeOffset="-1296">0 27 11509,'0'0'-1296,"0"0"127,0 0-592,0 0-15,0 0 543,0 0 112,0-27 97</inkml:trace>
  <inkml:trace contextRef="#ctx0" brushRef="#br0" timeOffset="-1120">0 26 4690,'-53'26'3458,"53"-26"-3426,0 0-16,0 0 0,0 0-16,0 0-208,0 0-305,0 0-607,0 0-689,0 0 304,0 0 577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9:12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-660 28 13734,'0'0'-496,"0"0"0,0 0 224,0 0 176,27 0 16,-27 0-433,0 27-959,0-27-2018</inkml:trace>
  <inkml:trace contextRef="#ctx0" brushRef="#br0" timeOffset="-869">1 1 10581,'0'0'240,"0"0"-192,0 0 384,0 0-128,0 0-224,0 0-112,0 0-1120,0 0-2626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9:15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16776,'0'0'-993,"0"0"561,0 0-288,0 0 304,-26 0-689,-1 0-1632,1 0-2081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40:08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0 4370,'0'0'3185,"0"0"-4881,0 0-33,0 0 1265,-53 27-561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2:14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10533,'0'-26'-2273,"0"26"-2401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9:12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-660 28 13734,'0'0'-496,"0"0"0,0 0 224,0 0 176,27 0 16,-27 0-433,0 27-959,0-27-2018</inkml:trace>
  <inkml:trace contextRef="#ctx0" brushRef="#br0" timeOffset="-869">1 1 10581,'0'0'240,"0"0"-192,0 0 384,0 0-128,0 0-224,0 0-112,0 0-1120,0 0-2626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9:15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16776,'0'0'-993,"0"0"561,0 0-288,0 0 304,-26 0-689,-1 0-1632,1 0-2081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40:08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0 4370,'0'0'3185,"0"0"-4881,0 0-33,0 0 1265,-53 27-561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09:29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13798,'0'0'-1328,"0"0"-1970,0 0 641,0 0-192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4:59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-635 131 10165,'0'0'-320,"0"0"-1169,0 0 448,0 0 289,0 0-945,0 0 465,0 0 495,0-26-2160</inkml:trace>
  <inkml:trace contextRef="#ctx0" brushRef="#br0" timeOffset="-1296">0 27 11509,'0'0'-1296,"0"0"127,0 0-592,0 0-15,0 0 543,0 0 112,0-27 97</inkml:trace>
  <inkml:trace contextRef="#ctx0" brushRef="#br0" timeOffset="-1120">0 26 4690,'-53'26'3458,"53"-26"-3426,0 0-16,0 0 0,0 0-16,0 0-208,0 0-305,0 0-607,0 0-689,0 0 304,0 0 577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9:12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-660 28 13734,'0'0'-496,"0"0"0,0 0 224,0 0 176,27 0 16,-27 0-433,0 27-959,0-27-2018</inkml:trace>
  <inkml:trace contextRef="#ctx0" brushRef="#br0" timeOffset="-869">1 1 10581,'0'0'240,"0"0"-192,0 0 384,0 0-128,0 0-224,0 0-112,0 0-1120,0 0-2626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25T22:39:15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16776,'0'0'-993,"0"0"561,0 0-288,0 0 304,-26 0-689,-1 0-1632,1 0-2081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5ED17-416B-4083-A6B3-B23D2AC2171C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F9531-3326-4057-9EBA-1F5D68C6F0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5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2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3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6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567.png"/><Relationship Id="rId4" Type="http://schemas.openxmlformats.org/officeDocument/2006/relationships/image" Target="../media/image278.png"/><Relationship Id="rId9" Type="http://schemas.openxmlformats.org/officeDocument/2006/relationships/customXml" Target="../ink/ink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2.png"/><Relationship Id="rId13" Type="http://schemas.openxmlformats.org/officeDocument/2006/relationships/image" Target="../media/image2.png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12" Type="http://schemas.openxmlformats.org/officeDocument/2006/relationships/image" Target="../media/image63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6.png"/><Relationship Id="rId11" Type="http://schemas.openxmlformats.org/officeDocument/2006/relationships/customXml" Target="../ink/ink10.xml"/><Relationship Id="rId5" Type="http://schemas.openxmlformats.org/officeDocument/2006/relationships/customXml" Target="../ink/ink7.xml"/><Relationship Id="rId10" Type="http://schemas.openxmlformats.org/officeDocument/2006/relationships/image" Target="../media/image567.png"/><Relationship Id="rId4" Type="http://schemas.openxmlformats.org/officeDocument/2006/relationships/image" Target="../media/image278.png"/><Relationship Id="rId9" Type="http://schemas.openxmlformats.org/officeDocument/2006/relationships/customXml" Target="../ink/ink9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2.png"/><Relationship Id="rId13" Type="http://schemas.openxmlformats.org/officeDocument/2006/relationships/image" Target="../media/image3.png"/><Relationship Id="rId3" Type="http://schemas.openxmlformats.org/officeDocument/2006/relationships/customXml" Target="../ink/ink11.xml"/><Relationship Id="rId7" Type="http://schemas.openxmlformats.org/officeDocument/2006/relationships/customXml" Target="../ink/ink13.xml"/><Relationship Id="rId12" Type="http://schemas.openxmlformats.org/officeDocument/2006/relationships/image" Target="../media/image63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6.png"/><Relationship Id="rId11" Type="http://schemas.openxmlformats.org/officeDocument/2006/relationships/customXml" Target="../ink/ink15.xml"/><Relationship Id="rId5" Type="http://schemas.openxmlformats.org/officeDocument/2006/relationships/customXml" Target="../ink/ink12.xml"/><Relationship Id="rId10" Type="http://schemas.openxmlformats.org/officeDocument/2006/relationships/image" Target="../media/image567.png"/><Relationship Id="rId4" Type="http://schemas.openxmlformats.org/officeDocument/2006/relationships/image" Target="../media/image278.png"/><Relationship Id="rId9" Type="http://schemas.openxmlformats.org/officeDocument/2006/relationships/customXml" Target="../ink/ink14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2.png"/><Relationship Id="rId3" Type="http://schemas.openxmlformats.org/officeDocument/2006/relationships/customXml" Target="../ink/ink16.xml"/><Relationship Id="rId7" Type="http://schemas.openxmlformats.org/officeDocument/2006/relationships/customXml" Target="../ink/ink18.xml"/><Relationship Id="rId12" Type="http://schemas.openxmlformats.org/officeDocument/2006/relationships/image" Target="../media/image63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6.png"/><Relationship Id="rId11" Type="http://schemas.openxmlformats.org/officeDocument/2006/relationships/customXml" Target="../ink/ink20.xml"/><Relationship Id="rId5" Type="http://schemas.openxmlformats.org/officeDocument/2006/relationships/customXml" Target="../ink/ink17.xml"/><Relationship Id="rId10" Type="http://schemas.openxmlformats.org/officeDocument/2006/relationships/image" Target="../media/image567.png"/><Relationship Id="rId4" Type="http://schemas.openxmlformats.org/officeDocument/2006/relationships/image" Target="../media/image278.png"/><Relationship Id="rId9" Type="http://schemas.openxmlformats.org/officeDocument/2006/relationships/customXml" Target="../ink/ink19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2.png"/><Relationship Id="rId3" Type="http://schemas.openxmlformats.org/officeDocument/2006/relationships/customXml" Target="../ink/ink21.xml"/><Relationship Id="rId7" Type="http://schemas.openxmlformats.org/officeDocument/2006/relationships/customXml" Target="../ink/ink23.xml"/><Relationship Id="rId12" Type="http://schemas.openxmlformats.org/officeDocument/2006/relationships/image" Target="../media/image63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6.png"/><Relationship Id="rId11" Type="http://schemas.openxmlformats.org/officeDocument/2006/relationships/customXml" Target="../ink/ink25.xml"/><Relationship Id="rId5" Type="http://schemas.openxmlformats.org/officeDocument/2006/relationships/customXml" Target="../ink/ink22.xml"/><Relationship Id="rId10" Type="http://schemas.openxmlformats.org/officeDocument/2006/relationships/image" Target="../media/image567.png"/><Relationship Id="rId4" Type="http://schemas.openxmlformats.org/officeDocument/2006/relationships/image" Target="../media/image278.png"/><Relationship Id="rId9" Type="http://schemas.openxmlformats.org/officeDocument/2006/relationships/customXml" Target="../ink/ink2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BF408C-A3FE-427A-BCAC-49F0BEAE4F3E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49000">
                <a:schemeClr val="tx1">
                  <a:alpha val="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FFD68-E7DA-43A0-A762-8DE3799F6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1415"/>
            <a:ext cx="9144000" cy="4021205"/>
          </a:xfrm>
        </p:spPr>
        <p:txBody>
          <a:bodyPr>
            <a:normAutofit/>
          </a:bodyPr>
          <a:lstStyle>
            <a:lvl1pPr marL="0" indent="0" algn="l">
              <a:buNone/>
              <a:defRPr sz="13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1441076-21A4-4AB0-A4C3-2CD86B085516}"/>
                  </a:ext>
                </a:extLst>
              </p14:cNvPr>
              <p14:cNvContentPartPr/>
              <p14:nvPr userDrawn="1"/>
            </p14:nvContentPartPr>
            <p14:xfrm>
              <a:off x="3285825" y="7305630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1441076-21A4-4AB0-A4C3-2CD86B0855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6825" y="729663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12E5E6F-A5EC-4FFE-BD32-F34737E4091E}"/>
                  </a:ext>
                </a:extLst>
              </p14:cNvPr>
              <p14:cNvContentPartPr/>
              <p14:nvPr userDrawn="1"/>
            </p14:nvContentPartPr>
            <p14:xfrm>
              <a:off x="2238300" y="1333470"/>
              <a:ext cx="228960" cy="475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12E5E6F-A5EC-4FFE-BD32-F34737E4091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29300" y="1324470"/>
                <a:ext cx="246600" cy="6516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48DFEAF9-3C9A-4305-9782-3EE91C933D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495232"/>
          </a:xfrm>
        </p:spPr>
        <p:txBody>
          <a:bodyPr anchor="t">
            <a:normAutofit/>
          </a:bodyPr>
          <a:lstStyle>
            <a:lvl1pPr algn="l">
              <a:defRPr sz="2600">
                <a:solidFill>
                  <a:srgbClr val="408E93"/>
                </a:solidFill>
                <a:latin typeface="Agency FB" panose="020B0503020202020204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A1E4DA85-F019-4E90-A6AA-7043F3D87AD7}"/>
                  </a:ext>
                </a:extLst>
              </p14:cNvPr>
              <p14:cNvContentPartPr/>
              <p14:nvPr userDrawn="1"/>
            </p14:nvContentPartPr>
            <p14:xfrm>
              <a:off x="5810220" y="4838430"/>
              <a:ext cx="238320" cy="194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A1E4DA85-F019-4E90-A6AA-7043F3D87AD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01220" y="4829594"/>
                <a:ext cx="255960" cy="367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790FFFC0-B22C-429C-95BD-DD45145FEBA8}"/>
                  </a:ext>
                </a:extLst>
              </p14:cNvPr>
              <p14:cNvContentPartPr/>
              <p14:nvPr userDrawn="1"/>
            </p14:nvContentPartPr>
            <p14:xfrm>
              <a:off x="7019925" y="123765"/>
              <a:ext cx="2880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90FFFC0-B22C-429C-95BD-DD45145FEBA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010925" y="114765"/>
                <a:ext cx="464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4F2552DA-D8AD-49AD-B221-046C987028BC}"/>
                  </a:ext>
                </a:extLst>
              </p14:cNvPr>
              <p14:cNvContentPartPr/>
              <p14:nvPr userDrawn="1"/>
            </p14:nvContentPartPr>
            <p14:xfrm>
              <a:off x="4705125" y="7267500"/>
              <a:ext cx="19440" cy="97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4F2552DA-D8AD-49AD-B221-046C987028B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696125" y="7258821"/>
                <a:ext cx="37080" cy="2673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0071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2C925-8B44-44C6-A649-F0FB17E73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067D9-9E44-4E2F-BB85-39F25AF8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695C9A-F3D4-4CAF-BD9C-9A781B28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3D576E-E81F-4A82-BCA1-6B1E01BA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0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360874-81B9-450F-B82A-8EB5D120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F7C3AE-3A6B-4C8B-B32A-82D82E59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DF9F8A-E694-41C4-963B-E3E4EC70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92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72C95-0AD4-4269-8C2B-C4797C4EC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06414-765F-4A8B-92F6-D0646CCCA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ECD27-EF94-470B-8EFE-BDD4BAA71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20F99-C49A-4BDA-8E4E-70AA21796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E342F-D088-48DF-BF68-ED3DCA16F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B5186-5A08-4217-B8C8-E3C89DE5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91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0A0E-257C-428F-8220-4F7319A3E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ACFB04-60BA-40B2-9683-87578BD0DC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FF038-F1C0-4D94-B562-F30100354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4D5EB-717A-432F-9FCB-41F026C3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96424-0E11-4259-9FFE-96E424A21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24721-6543-486D-A232-9E51E9FB4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930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3A876-E09F-447C-AC70-625615722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D81AE2-C534-4018-8D54-BFAC1D2E4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E8180-78B8-4034-88AA-BF38D5475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2CEA7-6339-43F1-8258-E91DD61E2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B3B7F-3DD1-4A58-A7A1-90D3371C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961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48BB54-5323-4DD3-9DB8-5CA26A5171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0E1A9-E35B-44AB-8190-B6A7A068D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AF8D8-7764-4D06-AE50-0B151AE6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2F050-008F-40E2-AA46-8DD0CD8CB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63763-705B-464F-AB8B-F02AFAC9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71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BF408C-A3FE-427A-BCAC-49F0BEAE4F3E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49000">
                <a:schemeClr val="tx1">
                  <a:alpha val="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1441076-21A4-4AB0-A4C3-2CD86B085516}"/>
                  </a:ext>
                </a:extLst>
              </p14:cNvPr>
              <p14:cNvContentPartPr/>
              <p14:nvPr userDrawn="1"/>
            </p14:nvContentPartPr>
            <p14:xfrm>
              <a:off x="3285825" y="7305630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1441076-21A4-4AB0-A4C3-2CD86B0855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6825" y="729663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12E5E6F-A5EC-4FFE-BD32-F34737E4091E}"/>
                  </a:ext>
                </a:extLst>
              </p14:cNvPr>
              <p14:cNvContentPartPr/>
              <p14:nvPr userDrawn="1"/>
            </p14:nvContentPartPr>
            <p14:xfrm>
              <a:off x="2238300" y="1333470"/>
              <a:ext cx="228960" cy="475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12E5E6F-A5EC-4FFE-BD32-F34737E4091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29300" y="1324470"/>
                <a:ext cx="246600" cy="6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A1E4DA85-F019-4E90-A6AA-7043F3D87AD7}"/>
                  </a:ext>
                </a:extLst>
              </p14:cNvPr>
              <p14:cNvContentPartPr/>
              <p14:nvPr userDrawn="1"/>
            </p14:nvContentPartPr>
            <p14:xfrm>
              <a:off x="5810220" y="4838430"/>
              <a:ext cx="238320" cy="194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A1E4DA85-F019-4E90-A6AA-7043F3D87AD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01220" y="4829594"/>
                <a:ext cx="255960" cy="367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790FFFC0-B22C-429C-95BD-DD45145FEBA8}"/>
                  </a:ext>
                </a:extLst>
              </p14:cNvPr>
              <p14:cNvContentPartPr/>
              <p14:nvPr userDrawn="1"/>
            </p14:nvContentPartPr>
            <p14:xfrm>
              <a:off x="7019925" y="123765"/>
              <a:ext cx="2880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90FFFC0-B22C-429C-95BD-DD45145FEBA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010925" y="114765"/>
                <a:ext cx="464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4F2552DA-D8AD-49AD-B221-046C987028BC}"/>
                  </a:ext>
                </a:extLst>
              </p14:cNvPr>
              <p14:cNvContentPartPr/>
              <p14:nvPr userDrawn="1"/>
            </p14:nvContentPartPr>
            <p14:xfrm>
              <a:off x="4705125" y="7267500"/>
              <a:ext cx="19440" cy="97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4F2552DA-D8AD-49AD-B221-046C987028B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696125" y="7258821"/>
                <a:ext cx="37080" cy="26730"/>
              </a:xfrm>
              <a:prstGeom prst="rect">
                <a:avLst/>
              </a:prstGeom>
            </p:spPr>
          </p:pic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BD312742-FF8F-405A-9B03-FA3BE36135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D6E10E-EE53-4F56-A34D-E5DD19FE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87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BF408C-A3FE-427A-BCAC-49F0BEAE4F3E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49000">
                <a:schemeClr val="tx1">
                  <a:alpha val="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1441076-21A4-4AB0-A4C3-2CD86B085516}"/>
                  </a:ext>
                </a:extLst>
              </p14:cNvPr>
              <p14:cNvContentPartPr/>
              <p14:nvPr userDrawn="1"/>
            </p14:nvContentPartPr>
            <p14:xfrm>
              <a:off x="3285825" y="7305630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1441076-21A4-4AB0-A4C3-2CD86B0855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6825" y="729663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12E5E6F-A5EC-4FFE-BD32-F34737E4091E}"/>
                  </a:ext>
                </a:extLst>
              </p14:cNvPr>
              <p14:cNvContentPartPr/>
              <p14:nvPr userDrawn="1"/>
            </p14:nvContentPartPr>
            <p14:xfrm>
              <a:off x="2238300" y="1333470"/>
              <a:ext cx="228960" cy="475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12E5E6F-A5EC-4FFE-BD32-F34737E4091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29300" y="1324470"/>
                <a:ext cx="246600" cy="6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A1E4DA85-F019-4E90-A6AA-7043F3D87AD7}"/>
                  </a:ext>
                </a:extLst>
              </p14:cNvPr>
              <p14:cNvContentPartPr/>
              <p14:nvPr userDrawn="1"/>
            </p14:nvContentPartPr>
            <p14:xfrm>
              <a:off x="5810220" y="4838430"/>
              <a:ext cx="238320" cy="194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A1E4DA85-F019-4E90-A6AA-7043F3D87AD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01220" y="4829594"/>
                <a:ext cx="255960" cy="367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790FFFC0-B22C-429C-95BD-DD45145FEBA8}"/>
                  </a:ext>
                </a:extLst>
              </p14:cNvPr>
              <p14:cNvContentPartPr/>
              <p14:nvPr userDrawn="1"/>
            </p14:nvContentPartPr>
            <p14:xfrm>
              <a:off x="7019925" y="123765"/>
              <a:ext cx="2880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90FFFC0-B22C-429C-95BD-DD45145FEBA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010925" y="114765"/>
                <a:ext cx="464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4F2552DA-D8AD-49AD-B221-046C987028BC}"/>
                  </a:ext>
                </a:extLst>
              </p14:cNvPr>
              <p14:cNvContentPartPr/>
              <p14:nvPr userDrawn="1"/>
            </p14:nvContentPartPr>
            <p14:xfrm>
              <a:off x="4705125" y="7267500"/>
              <a:ext cx="19440" cy="97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4F2552DA-D8AD-49AD-B221-046C987028B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696125" y="7258821"/>
                <a:ext cx="37080" cy="2673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Subtitle 2">
            <a:extLst>
              <a:ext uri="{FF2B5EF4-FFF2-40B4-BE49-F238E27FC236}">
                <a16:creationId xmlns:a16="http://schemas.microsoft.com/office/drawing/2014/main" id="{34C0FACC-90E6-4A01-8792-8FA91B7D3E1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3827" y="2543436"/>
            <a:ext cx="3760738" cy="4021205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3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Power for the computers and scientific instruments onboard is provided by two 2.45 x 7.56m solar panels. The power generated by the panels is also used to charge six nickel-hydrogen batteries that provide power to the spacecraft for about 25 minutes per orbit while Hubble flies through the Earth’s shadow.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84C55E0-4986-474A-BC74-1B4E8A2F7D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3827" y="1921433"/>
            <a:ext cx="9144000" cy="495232"/>
          </a:xfrm>
        </p:spPr>
        <p:txBody>
          <a:bodyPr anchor="t">
            <a:normAutofit/>
          </a:bodyPr>
          <a:lstStyle>
            <a:lvl1pPr algn="l">
              <a:defRPr sz="2600">
                <a:solidFill>
                  <a:srgbClr val="408E93"/>
                </a:solidFill>
                <a:latin typeface="Agency FB" panose="020B0503020202020204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SOLAR PANELS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E37D6D-34CE-4FE3-A6C6-4FC22C72F7A0}"/>
              </a:ext>
            </a:extLst>
          </p:cNvPr>
          <p:cNvGrpSpPr/>
          <p:nvPr userDrawn="1"/>
        </p:nvGrpSpPr>
        <p:grpSpPr>
          <a:xfrm>
            <a:off x="1013641" y="2259110"/>
            <a:ext cx="5513866" cy="276225"/>
            <a:chOff x="1557338" y="1458610"/>
            <a:chExt cx="5513866" cy="276225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1CBDA1B-9FA8-429D-A07D-655D394A1C71}"/>
                </a:ext>
              </a:extLst>
            </p:cNvPr>
            <p:cNvCxnSpPr/>
            <p:nvPr/>
          </p:nvCxnSpPr>
          <p:spPr>
            <a:xfrm>
              <a:off x="1557338" y="1589020"/>
              <a:ext cx="5362574" cy="0"/>
            </a:xfrm>
            <a:prstGeom prst="line">
              <a:avLst/>
            </a:prstGeom>
            <a:ln>
              <a:solidFill>
                <a:schemeClr val="bg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5FBA15E-A7E6-483D-9298-EC007237A71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94979" y="1458610"/>
              <a:ext cx="276225" cy="276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9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3BFFD68-E7DA-43A0-A762-8DE3799F6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1415"/>
            <a:ext cx="9144000" cy="4021205"/>
          </a:xfrm>
        </p:spPr>
        <p:txBody>
          <a:bodyPr>
            <a:normAutofit/>
          </a:bodyPr>
          <a:lstStyle>
            <a:lvl1pPr marL="0" indent="0" algn="l">
              <a:buNone/>
              <a:defRPr sz="13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1441076-21A4-4AB0-A4C3-2CD86B085516}"/>
                  </a:ext>
                </a:extLst>
              </p14:cNvPr>
              <p14:cNvContentPartPr/>
              <p14:nvPr userDrawn="1"/>
            </p14:nvContentPartPr>
            <p14:xfrm>
              <a:off x="3285825" y="7305630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1441076-21A4-4AB0-A4C3-2CD86B0855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6825" y="729663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12E5E6F-A5EC-4FFE-BD32-F34737E4091E}"/>
                  </a:ext>
                </a:extLst>
              </p14:cNvPr>
              <p14:cNvContentPartPr/>
              <p14:nvPr userDrawn="1"/>
            </p14:nvContentPartPr>
            <p14:xfrm>
              <a:off x="2238300" y="1333470"/>
              <a:ext cx="228960" cy="475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12E5E6F-A5EC-4FFE-BD32-F34737E4091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29300" y="1324470"/>
                <a:ext cx="246600" cy="6516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48DFEAF9-3C9A-4305-9782-3EE91C933D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495232"/>
          </a:xfrm>
        </p:spPr>
        <p:txBody>
          <a:bodyPr anchor="t">
            <a:normAutofit/>
          </a:bodyPr>
          <a:lstStyle>
            <a:lvl1pPr algn="l">
              <a:defRPr sz="2600">
                <a:solidFill>
                  <a:srgbClr val="408E93"/>
                </a:solidFill>
                <a:latin typeface="Agency FB" panose="020B0503020202020204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A1E4DA85-F019-4E90-A6AA-7043F3D87AD7}"/>
                  </a:ext>
                </a:extLst>
              </p14:cNvPr>
              <p14:cNvContentPartPr/>
              <p14:nvPr userDrawn="1"/>
            </p14:nvContentPartPr>
            <p14:xfrm>
              <a:off x="5810220" y="4838430"/>
              <a:ext cx="238320" cy="194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A1E4DA85-F019-4E90-A6AA-7043F3D87AD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01220" y="4829594"/>
                <a:ext cx="255960" cy="367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790FFFC0-B22C-429C-95BD-DD45145FEBA8}"/>
                  </a:ext>
                </a:extLst>
              </p14:cNvPr>
              <p14:cNvContentPartPr/>
              <p14:nvPr userDrawn="1"/>
            </p14:nvContentPartPr>
            <p14:xfrm>
              <a:off x="7019925" y="123765"/>
              <a:ext cx="2880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90FFFC0-B22C-429C-95BD-DD45145FEBA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010925" y="114765"/>
                <a:ext cx="464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4F2552DA-D8AD-49AD-B221-046C987028BC}"/>
                  </a:ext>
                </a:extLst>
              </p14:cNvPr>
              <p14:cNvContentPartPr/>
              <p14:nvPr userDrawn="1"/>
            </p14:nvContentPartPr>
            <p14:xfrm>
              <a:off x="4705125" y="7267500"/>
              <a:ext cx="19440" cy="97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4F2552DA-D8AD-49AD-B221-046C987028B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696125" y="7258821"/>
                <a:ext cx="37080" cy="2673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C6BF408C-A3FE-427A-BCAC-49F0BEAE4F3E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49000">
                <a:schemeClr val="tx1">
                  <a:alpha val="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5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3BFFD68-E7DA-43A0-A762-8DE3799F6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1415"/>
            <a:ext cx="9144000" cy="4021205"/>
          </a:xfrm>
        </p:spPr>
        <p:txBody>
          <a:bodyPr>
            <a:normAutofit/>
          </a:bodyPr>
          <a:lstStyle>
            <a:lvl1pPr marL="0" indent="0" algn="l">
              <a:buNone/>
              <a:defRPr sz="13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1441076-21A4-4AB0-A4C3-2CD86B085516}"/>
                  </a:ext>
                </a:extLst>
              </p14:cNvPr>
              <p14:cNvContentPartPr/>
              <p14:nvPr userDrawn="1"/>
            </p14:nvContentPartPr>
            <p14:xfrm>
              <a:off x="3285825" y="7305630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1441076-21A4-4AB0-A4C3-2CD86B0855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6825" y="729663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12E5E6F-A5EC-4FFE-BD32-F34737E4091E}"/>
                  </a:ext>
                </a:extLst>
              </p14:cNvPr>
              <p14:cNvContentPartPr/>
              <p14:nvPr userDrawn="1"/>
            </p14:nvContentPartPr>
            <p14:xfrm>
              <a:off x="2238300" y="1333470"/>
              <a:ext cx="228960" cy="475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12E5E6F-A5EC-4FFE-BD32-F34737E4091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29300" y="1324470"/>
                <a:ext cx="246600" cy="6516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48DFEAF9-3C9A-4305-9782-3EE91C933D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495232"/>
          </a:xfrm>
        </p:spPr>
        <p:txBody>
          <a:bodyPr anchor="t">
            <a:normAutofit/>
          </a:bodyPr>
          <a:lstStyle>
            <a:lvl1pPr algn="l">
              <a:defRPr sz="2600">
                <a:solidFill>
                  <a:srgbClr val="408E93"/>
                </a:solidFill>
                <a:latin typeface="Agency FB" panose="020B0503020202020204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A1E4DA85-F019-4E90-A6AA-7043F3D87AD7}"/>
                  </a:ext>
                </a:extLst>
              </p14:cNvPr>
              <p14:cNvContentPartPr/>
              <p14:nvPr userDrawn="1"/>
            </p14:nvContentPartPr>
            <p14:xfrm>
              <a:off x="5810220" y="4838430"/>
              <a:ext cx="238320" cy="194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A1E4DA85-F019-4E90-A6AA-7043F3D87AD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01220" y="4829594"/>
                <a:ext cx="255960" cy="367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790FFFC0-B22C-429C-95BD-DD45145FEBA8}"/>
                  </a:ext>
                </a:extLst>
              </p14:cNvPr>
              <p14:cNvContentPartPr/>
              <p14:nvPr userDrawn="1"/>
            </p14:nvContentPartPr>
            <p14:xfrm>
              <a:off x="7019925" y="123765"/>
              <a:ext cx="2880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90FFFC0-B22C-429C-95BD-DD45145FEBA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010925" y="114765"/>
                <a:ext cx="464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4F2552DA-D8AD-49AD-B221-046C987028BC}"/>
                  </a:ext>
                </a:extLst>
              </p14:cNvPr>
              <p14:cNvContentPartPr/>
              <p14:nvPr userDrawn="1"/>
            </p14:nvContentPartPr>
            <p14:xfrm>
              <a:off x="4705125" y="7267500"/>
              <a:ext cx="19440" cy="97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4F2552DA-D8AD-49AD-B221-046C987028B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696125" y="7258821"/>
                <a:ext cx="37080" cy="2673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C6BF408C-A3FE-427A-BCAC-49F0BEAE4F3E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49000">
                <a:schemeClr val="tx1">
                  <a:alpha val="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2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512A5-4A94-4AD1-8E4A-1EA129F98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E6721-7958-497F-BDBF-202EA49F1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C0A16-F783-4588-B672-5058DF08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50778-6411-40BC-969D-A8D237EDD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D5302-3190-447A-93C9-69054625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34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A55D5-7F7F-4923-B13A-FB14C9079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A3E33-C1C5-4903-B6A0-5DCA0E5DA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EEB41-7B20-4E9D-854C-61E519F59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B4E84-AF49-469B-BA25-009B696C4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71073-1660-4665-AD08-B1F6EEEC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82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64BBC-F386-4C51-801D-CF55F338F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1EA36-CB65-4957-AC4D-117C8B55F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1E4BF-C484-4876-8267-5595D1433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81A05-B3B3-484A-B9A2-C693BFC1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2926F-1DF1-4A3A-B966-52626B39B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902F3-1A49-445A-A094-55BF9A3AA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7F405-2652-4BEF-A9E4-BCBF252A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98658-AC9F-419A-9D28-703117D9C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BF43B-ACB8-4022-9478-4B58FB2AC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47381A-DF82-4E57-86F2-79DDC1FDB8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95A9D4-5434-4053-BEF7-D8D6112F6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2203A2-768C-4C32-B8C9-5731FBE9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7F5DD0-FF5E-4C8E-BF51-AAA6F15F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B89CD3-37F2-4CFC-B1A1-89865714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50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A9A825-7557-4500-8CCD-1373C95FF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4F931-B635-4B85-BE10-74008338E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AE95C-FC17-478C-AA9E-710213A4F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BF23A-3D24-42D3-8F1A-75A13C888DEA}" type="datetimeFigureOut">
              <a:rPr lang="en-US" smtClean="0"/>
              <a:t>8/24/2022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4E31F-5B11-490E-AD3F-BE92E0F2DF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DD7FA-F9F4-4DC4-9791-ACD49568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17781-12D9-4CDB-9AAE-83636CBD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4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screencast.com/t/Eibj9gqU" TargetMode="External"/><Relationship Id="rId12" Type="http://schemas.openxmlformats.org/officeDocument/2006/relationships/hyperlink" Target="http://www.screencast.com/t/gxEQkElyo1" TargetMode="External"/><Relationship Id="rId17" Type="http://schemas.openxmlformats.org/officeDocument/2006/relationships/hyperlink" Target="http://www.screencast.com/t/tbcYt9eUkKg" TargetMode="External"/><Relationship Id="rId2" Type="http://schemas.openxmlformats.org/officeDocument/2006/relationships/customXml" Target="../ink/ink26.xml"/><Relationship Id="rId16" Type="http://schemas.openxmlformats.org/officeDocument/2006/relationships/hyperlink" Target="https://www.screencast.com/t/OlGl04dntU8F" TargetMode="External"/><Relationship Id="rId1" Type="http://schemas.openxmlformats.org/officeDocument/2006/relationships/slideLayout" Target="../slideLayouts/slideLayout1.xml"/><Relationship Id="rId11" Type="http://schemas.openxmlformats.org/officeDocument/2006/relationships/hyperlink" Target="https://www.screencast.com/t/jiYJO2l6" TargetMode="External"/><Relationship Id="rId15" Type="http://schemas.openxmlformats.org/officeDocument/2006/relationships/hyperlink" Target="http://www.screencast.com/t/0WY0MpuuOx" TargetMode="External"/><Relationship Id="rId10" Type="http://schemas.openxmlformats.org/officeDocument/2006/relationships/image" Target="../media/image3.png"/><Relationship Id="rId9" Type="http://schemas.openxmlformats.org/officeDocument/2006/relationships/image" Target="../media/image11.emf"/><Relationship Id="rId14" Type="http://schemas.openxmlformats.org/officeDocument/2006/relationships/hyperlink" Target="http://www.screencast.com/t/DKarPHwM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A5B7E-0F58-488F-B149-1D1DC9B6B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5354" y="274096"/>
            <a:ext cx="9144000" cy="495232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Navigating through Naviance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11CCB4-5A42-4506-A2DE-4A66CDA93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8395" y="876318"/>
            <a:ext cx="5152223" cy="402120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/>
              <a:t>Naviance informational videos for students, parents, and teachers.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 descr="Drawing point">
                <a:extLst>
                  <a:ext uri="{FF2B5EF4-FFF2-40B4-BE49-F238E27FC236}">
                    <a16:creationId xmlns:a16="http://schemas.microsoft.com/office/drawing/2014/main" id="{9FE62378-625A-40E4-A5E5-226DF2DDE541}"/>
                  </a:ext>
                </a:extLst>
              </p14:cNvPr>
              <p14:cNvContentPartPr/>
              <p14:nvPr/>
            </p14:nvContentPartPr>
            <p14:xfrm>
              <a:off x="3838395" y="7372005"/>
              <a:ext cx="360" cy="9720"/>
            </p14:xfrm>
          </p:contentPart>
        </mc:Choice>
        <mc:Fallback xmlns="">
          <p:pic>
            <p:nvPicPr>
              <p:cNvPr id="7" name="Ink 6" descr="Drawing point">
                <a:extLst>
                  <a:ext uri="{FF2B5EF4-FFF2-40B4-BE49-F238E27FC236}">
                    <a16:creationId xmlns:a16="http://schemas.microsoft.com/office/drawing/2014/main" id="{9FE62378-625A-40E4-A5E5-226DF2DDE54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29395" y="7363005"/>
                <a:ext cx="18000" cy="27360"/>
              </a:xfrm>
              <a:prstGeom prst="rect">
                <a:avLst/>
              </a:prstGeom>
            </p:spPr>
          </p:pic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D0B9750C-761C-4EEF-BCCB-9D64B77B4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473985" y="615497"/>
            <a:ext cx="5513866" cy="276225"/>
            <a:chOff x="1557338" y="1458610"/>
            <a:chExt cx="5513866" cy="276225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417E9A-885B-4AB5-82EC-43B6D9F71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1557338" y="1589020"/>
              <a:ext cx="5362574" cy="0"/>
            </a:xfrm>
            <a:prstGeom prst="line">
              <a:avLst/>
            </a:prstGeom>
            <a:ln>
              <a:solidFill>
                <a:schemeClr val="bg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 descr="Encircled red dot">
              <a:extLst>
                <a:ext uri="{FF2B5EF4-FFF2-40B4-BE49-F238E27FC236}">
                  <a16:creationId xmlns:a16="http://schemas.microsoft.com/office/drawing/2014/main" id="{A6F0F6E8-910C-4141-A329-EB9A062328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94979" y="1458610"/>
              <a:ext cx="276225" cy="276225"/>
            </a:xfrm>
            <a:prstGeom prst="rect">
              <a:avLst/>
            </a:prstGeom>
          </p:spPr>
        </p:pic>
      </p:grp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CEF173C-BC40-4EBF-8B14-0C5DBD3B9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191782"/>
              </p:ext>
            </p:extLst>
          </p:nvPr>
        </p:nvGraphicFramePr>
        <p:xfrm>
          <a:off x="420441" y="1241140"/>
          <a:ext cx="11224388" cy="5607148"/>
        </p:xfrm>
        <a:graphic>
          <a:graphicData uri="http://schemas.openxmlformats.org/drawingml/2006/table">
            <a:tbl>
              <a:tblPr/>
              <a:tblGrid>
                <a:gridCol w="2806097">
                  <a:extLst>
                    <a:ext uri="{9D8B030D-6E8A-4147-A177-3AD203B41FA5}">
                      <a16:colId xmlns:a16="http://schemas.microsoft.com/office/drawing/2014/main" val="1212430735"/>
                    </a:ext>
                  </a:extLst>
                </a:gridCol>
                <a:gridCol w="2806097">
                  <a:extLst>
                    <a:ext uri="{9D8B030D-6E8A-4147-A177-3AD203B41FA5}">
                      <a16:colId xmlns:a16="http://schemas.microsoft.com/office/drawing/2014/main" val="4097341076"/>
                    </a:ext>
                  </a:extLst>
                </a:gridCol>
                <a:gridCol w="2806097">
                  <a:extLst>
                    <a:ext uri="{9D8B030D-6E8A-4147-A177-3AD203B41FA5}">
                      <a16:colId xmlns:a16="http://schemas.microsoft.com/office/drawing/2014/main" val="3777106158"/>
                    </a:ext>
                  </a:extLst>
                </a:gridCol>
                <a:gridCol w="2806097">
                  <a:extLst>
                    <a:ext uri="{9D8B030D-6E8A-4147-A177-3AD203B41FA5}">
                      <a16:colId xmlns:a16="http://schemas.microsoft.com/office/drawing/2014/main" val="3000791772"/>
                    </a:ext>
                  </a:extLst>
                </a:gridCol>
              </a:tblGrid>
              <a:tr h="208444"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effectLst/>
                          <a:latin typeface="Arial" panose="020B0604020202020204" pitchFamily="34" charset="0"/>
                        </a:rPr>
                        <a:t>Naviance Area</a:t>
                      </a: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effectLst/>
                          <a:latin typeface="Arial" panose="020B0604020202020204" pitchFamily="34" charset="0"/>
                        </a:rPr>
                        <a:t>Name</a:t>
                      </a: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effectLst/>
                          <a:latin typeface="Arial" panose="020B0604020202020204" pitchFamily="34" charset="0"/>
                        </a:rPr>
                        <a:t>Direct Link</a:t>
                      </a: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effectLst/>
                          <a:latin typeface="Arial" panose="020B0604020202020204" pitchFamily="34" charset="0"/>
                        </a:rPr>
                        <a:t>Audience</a:t>
                      </a: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404967"/>
                  </a:ext>
                </a:extLst>
              </a:tr>
              <a:tr h="514162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(Curricululm)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College, Career, and Life Readiness Curriculum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https://www.screencast.com/t/jiYJO2l6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06777"/>
                  </a:ext>
                </a:extLst>
              </a:tr>
              <a:tr h="514162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(eDocs)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Common App Registration and Account Matching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http://www.screencast.com/t/gxEQkElyo1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54281"/>
                  </a:ext>
                </a:extLst>
              </a:tr>
              <a:tr h="514162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(eDocs)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College Application Series: Editing Colleges I'm Applying To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3"/>
                        </a:rPr>
                        <a:t>https://www.screencast.com/t/Eibj9gqU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58278"/>
                  </a:ext>
                </a:extLst>
              </a:tr>
              <a:tr h="514162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(eDocs)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College Application Series: Building a List of Colelges I'm Applying To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3"/>
                        </a:rPr>
                        <a:t>https://www.screencast.com/t/Eibj9gqU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888874"/>
                  </a:ext>
                </a:extLst>
              </a:tr>
              <a:tr h="514162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(eDocs)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College Application Series: Requesting a Final Transcript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3"/>
                        </a:rPr>
                        <a:t>https://www.screencast.com/t/Eibj9gqU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712099"/>
                  </a:ext>
                </a:extLst>
              </a:tr>
              <a:tr h="514162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(eDocs)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College Application Series: Setting Your Attending College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3"/>
                        </a:rPr>
                        <a:t>https://www.screencast.com/t/Eibj9gqU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305339"/>
                  </a:ext>
                </a:extLst>
              </a:tr>
              <a:tr h="359914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(eDocs)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Request Transcripts in Naviance Student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3"/>
                        </a:rPr>
                        <a:t>https://www.screencast.com/t/Eibj9gqU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691318"/>
                  </a:ext>
                </a:extLst>
              </a:tr>
              <a:tr h="514162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(eDocs)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Arial" panose="020B0604020202020204" pitchFamily="34" charset="0"/>
                        </a:rPr>
                        <a:t>Letter of Recommendation Requests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3"/>
                        </a:rPr>
                        <a:t>https://www.screencast.com/t/Eibj9gqU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376367"/>
                  </a:ext>
                </a:extLst>
              </a:tr>
              <a:tr h="359914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(General)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Google Translate for Naviance Student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4"/>
                        </a:rPr>
                        <a:t>http://www.screencast.com/t/DKarPHwMU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38547"/>
                  </a:ext>
                </a:extLst>
              </a:tr>
              <a:tr h="359914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(Kaplan)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Registering for Naviance CCLR Live by Kaplan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5"/>
                        </a:rPr>
                        <a:t>http://www.screencast.com/t/0WY0MpuuOx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Arial" panose="020B0604020202020204" pitchFamily="34" charset="0"/>
                        </a:rPr>
                        <a:t>Students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976974"/>
                  </a:ext>
                </a:extLst>
              </a:tr>
              <a:tr h="359914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(General)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The Student Journey in Naviance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6"/>
                        </a:rPr>
                        <a:t>https://www.screencast.com/t/OlGl04dntU8F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Staff, Students and/or Parents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513584"/>
                  </a:ext>
                </a:extLst>
              </a:tr>
              <a:tr h="359914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(General)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Arial" panose="020B0604020202020204" pitchFamily="34" charset="0"/>
                        </a:rPr>
                        <a:t>Naviance Student Tour and Overview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17"/>
                        </a:rPr>
                        <a:t>http://www.screencast.com/t/tbcYt9eUkKg</a:t>
                      </a:r>
                      <a:endParaRPr lang="en-US" sz="8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Arial" panose="020B0604020202020204" pitchFamily="34" charset="0"/>
                        </a:rPr>
                        <a:t>Staff, Students and/or Parents</a:t>
                      </a:r>
                    </a:p>
                  </a:txBody>
                  <a:tcPr marL="20792" marR="20792" marT="19960" marB="1996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574778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8EB77D49-0AE6-45ED-910C-29AD2B8F1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829856" y="1345298"/>
            <a:ext cx="294624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2469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01558_win32_fixed.potx" id="{6175A0DC-0DAD-498E-9ACA-DFA64C2B116B}" vid="{760DBC81-82F9-473B-BEA4-22CF1889A5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3D PowerPoint (Hubble Telescope model)</Template>
  <TotalTime>26</TotalTime>
  <Words>320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Agency FB</vt:lpstr>
      <vt:lpstr>Arial</vt:lpstr>
      <vt:lpstr>Calibri</vt:lpstr>
      <vt:lpstr>Calibri Light</vt:lpstr>
      <vt:lpstr>Segoe UI Light</vt:lpstr>
      <vt:lpstr>Office Theme</vt:lpstr>
      <vt:lpstr>Navigating through Naviance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through Naviance </dc:title>
  <dc:creator>Judy Days-Dee</dc:creator>
  <cp:lastModifiedBy>Judy Days-Dee</cp:lastModifiedBy>
  <cp:revision>1</cp:revision>
  <dcterms:created xsi:type="dcterms:W3CDTF">2022-08-24T15:06:37Z</dcterms:created>
  <dcterms:modified xsi:type="dcterms:W3CDTF">2022-08-24T15:33:37Z</dcterms:modified>
</cp:coreProperties>
</file>